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2" r:id="rId3"/>
    <p:sldId id="257" r:id="rId4"/>
    <p:sldId id="263" r:id="rId5"/>
    <p:sldId id="261" r:id="rId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322"/>
    <a:srgbClr val="007497"/>
    <a:srgbClr val="EBEBEB"/>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7" autoAdjust="0"/>
    <p:restoredTop sz="91245" autoAdjust="0"/>
  </p:normalViewPr>
  <p:slideViewPr>
    <p:cSldViewPr snapToGrid="0" snapToObjects="1">
      <p:cViewPr>
        <p:scale>
          <a:sx n="160" d="100"/>
          <a:sy n="160" d="100"/>
        </p:scale>
        <p:origin x="168"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xfrm>
            <a:off x="1143000" y="685800"/>
            <a:ext cx="4572000" cy="3429000"/>
          </a:xfrm>
          <a:prstGeom prst="rect">
            <a:avLst/>
          </a:prstGeom>
        </p:spPr>
        <p:txBody>
          <a:bodyPr/>
          <a:lstStyle/>
          <a:p>
            <a:endParaRPr/>
          </a:p>
        </p:txBody>
      </p:sp>
      <p:sp>
        <p:nvSpPr>
          <p:cNvPr id="384" name="Shape 38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5323672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Option 1">
    <p:spTree>
      <p:nvGrpSpPr>
        <p:cNvPr id="1" name=""/>
        <p:cNvGrpSpPr/>
        <p:nvPr/>
      </p:nvGrpSpPr>
      <p:grpSpPr>
        <a:xfrm>
          <a:off x="0" y="0"/>
          <a:ext cx="0" cy="0"/>
          <a:chOff x="0" y="0"/>
          <a:chExt cx="0" cy="0"/>
        </a:xfrm>
      </p:grpSpPr>
      <p:pic>
        <p:nvPicPr>
          <p:cNvPr id="14" name="image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 y="283"/>
            <a:ext cx="9143243" cy="6857432"/>
          </a:xfrm>
          <a:prstGeom prst="rect">
            <a:avLst/>
          </a:prstGeom>
          <a:ln w="12700">
            <a:miter lim="400000"/>
          </a:ln>
        </p:spPr>
      </p:pic>
      <p:pic>
        <p:nvPicPr>
          <p:cNvPr id="15" name="image3.jpg" descr="orangeba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674620"/>
            <a:ext cx="9144000" cy="1508761"/>
          </a:xfrm>
          <a:prstGeom prst="rect">
            <a:avLst/>
          </a:prstGeom>
          <a:ln w="12700">
            <a:miter lim="400000"/>
          </a:ln>
        </p:spPr>
      </p:pic>
      <p:pic>
        <p:nvPicPr>
          <p:cNvPr id="16" name="image4.png" descr="infoflow.png"/>
          <p:cNvPicPr>
            <a:picLocks noChangeAspect="1"/>
          </p:cNvPicPr>
          <p:nvPr/>
        </p:nvPicPr>
        <p:blipFill>
          <a:blip r:embed="rId4" cstate="screen">
            <a:alphaModFix amt="60000"/>
            <a:extLst>
              <a:ext uri="{28A0092B-C50C-407E-A947-70E740481C1C}">
                <a14:useLocalDpi xmlns:a14="http://schemas.microsoft.com/office/drawing/2010/main"/>
              </a:ext>
            </a:extLst>
          </a:blip>
          <a:stretch>
            <a:fillRect/>
          </a:stretch>
        </p:blipFill>
        <p:spPr>
          <a:xfrm>
            <a:off x="0" y="3183635"/>
            <a:ext cx="9144000" cy="999745"/>
          </a:xfrm>
          <a:prstGeom prst="rect">
            <a:avLst/>
          </a:prstGeom>
          <a:ln w="12700">
            <a:miter lim="400000"/>
          </a:ln>
        </p:spPr>
      </p:pic>
      <p:sp>
        <p:nvSpPr>
          <p:cNvPr id="17" name="Shape 17"/>
          <p:cNvSpPr>
            <a:spLocks noGrp="1"/>
          </p:cNvSpPr>
          <p:nvPr>
            <p:ph type="body" sz="quarter" idx="1"/>
          </p:nvPr>
        </p:nvSpPr>
        <p:spPr>
          <a:xfrm>
            <a:off x="252411" y="3665542"/>
            <a:ext cx="3675064" cy="407988"/>
          </a:xfrm>
          <a:prstGeom prst="rect">
            <a:avLst/>
          </a:prstGeom>
        </p:spPr>
        <p:txBody>
          <a:bodyPr anchor="ctr"/>
          <a:lstStyle>
            <a:lvl1pPr marL="0" indent="0">
              <a:buSzTx/>
              <a:buFontTx/>
              <a:buNone/>
              <a:defRPr sz="1100" b="0">
                <a:solidFill>
                  <a:srgbClr val="FFFFFF"/>
                </a:solidFill>
              </a:defRPr>
            </a:lvl1pPr>
            <a:lvl2pPr marL="650630" indent="-193430">
              <a:buFontTx/>
              <a:defRPr sz="1100" b="0">
                <a:solidFill>
                  <a:srgbClr val="FFFFFF"/>
                </a:solidFill>
              </a:defRPr>
            </a:lvl2pPr>
            <a:lvl3pPr marL="1143000" indent="-228600">
              <a:buFontTx/>
              <a:defRPr sz="1100" b="0">
                <a:solidFill>
                  <a:srgbClr val="FFFFFF"/>
                </a:solidFill>
              </a:defRPr>
            </a:lvl3pPr>
            <a:lvl4pPr marL="1511300" indent="-139700">
              <a:buFontTx/>
              <a:defRPr sz="1100" b="0">
                <a:solidFill>
                  <a:srgbClr val="FFFFFF"/>
                </a:solidFill>
              </a:defRPr>
            </a:lvl4pPr>
            <a:lvl5pPr marL="1968500" indent="-139700">
              <a:buFontTx/>
              <a:defRPr sz="11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body" sz="quarter" idx="13"/>
          </p:nvPr>
        </p:nvSpPr>
        <p:spPr>
          <a:xfrm>
            <a:off x="913947" y="4401797"/>
            <a:ext cx="3111046" cy="263294"/>
          </a:xfrm>
          <a:prstGeom prst="rect">
            <a:avLst/>
          </a:prstGeom>
        </p:spPr>
        <p:txBody>
          <a:bodyPr/>
          <a:lstStyle/>
          <a:p>
            <a:pPr marL="0" indent="0">
              <a:lnSpc>
                <a:spcPct val="100000"/>
              </a:lnSpc>
              <a:buSzTx/>
              <a:buFontTx/>
              <a:buNone/>
              <a:defRPr sz="800" b="0"/>
            </a:pPr>
            <a:endParaRPr/>
          </a:p>
        </p:txBody>
      </p:sp>
      <p:sp>
        <p:nvSpPr>
          <p:cNvPr id="19" name="Shape 19"/>
          <p:cNvSpPr/>
          <p:nvPr/>
        </p:nvSpPr>
        <p:spPr>
          <a:xfrm>
            <a:off x="252411" y="4400662"/>
            <a:ext cx="1094016"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75787B"/>
                </a:solidFill>
                <a:latin typeface="Arial"/>
                <a:ea typeface="Arial"/>
                <a:cs typeface="Arial"/>
                <a:sym typeface="Arial"/>
              </a:defRPr>
            </a:lvl1pPr>
          </a:lstStyle>
          <a:p>
            <a:r>
              <a:t>Presented By</a:t>
            </a:r>
          </a:p>
        </p:txBody>
      </p:sp>
      <p:sp>
        <p:nvSpPr>
          <p:cNvPr id="20" name="Shape 20"/>
          <p:cNvSpPr>
            <a:spLocks noGrp="1"/>
          </p:cNvSpPr>
          <p:nvPr>
            <p:ph type="body" sz="quarter" idx="14"/>
          </p:nvPr>
        </p:nvSpPr>
        <p:spPr>
          <a:xfrm>
            <a:off x="519341" y="4578689"/>
            <a:ext cx="3111046" cy="263294"/>
          </a:xfrm>
          <a:prstGeom prst="rect">
            <a:avLst/>
          </a:prstGeom>
        </p:spPr>
        <p:txBody>
          <a:bodyPr/>
          <a:lstStyle/>
          <a:p>
            <a:pPr marL="0" indent="0">
              <a:lnSpc>
                <a:spcPct val="100000"/>
              </a:lnSpc>
              <a:buSzTx/>
              <a:buFontTx/>
              <a:buNone/>
              <a:defRPr sz="800" b="0"/>
            </a:pPr>
            <a:endParaRPr/>
          </a:p>
        </p:txBody>
      </p:sp>
      <p:sp>
        <p:nvSpPr>
          <p:cNvPr id="21" name="Shape 21"/>
          <p:cNvSpPr/>
          <p:nvPr/>
        </p:nvSpPr>
        <p:spPr>
          <a:xfrm>
            <a:off x="249690" y="4577553"/>
            <a:ext cx="1094016"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75787B"/>
                </a:solidFill>
                <a:latin typeface="Arial"/>
                <a:ea typeface="Arial"/>
                <a:cs typeface="Arial"/>
                <a:sym typeface="Arial"/>
              </a:defRPr>
            </a:lvl1pPr>
          </a:lstStyle>
          <a:p>
            <a:r>
              <a:t>Date</a:t>
            </a:r>
          </a:p>
        </p:txBody>
      </p:sp>
      <p:pic>
        <p:nvPicPr>
          <p:cNvPr id="22" name="image5.png" descr="ELS_NS_Logo_2C_RG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953" y="345829"/>
            <a:ext cx="685801" cy="757503"/>
          </a:xfrm>
          <a:prstGeom prst="rect">
            <a:avLst/>
          </a:prstGeom>
          <a:ln w="12700">
            <a:miter lim="400000"/>
          </a:ln>
        </p:spPr>
      </p:pic>
      <p:sp>
        <p:nvSpPr>
          <p:cNvPr id="23" name="Shape 23"/>
          <p:cNvSpPr>
            <a:spLocks noGrp="1"/>
          </p:cNvSpPr>
          <p:nvPr>
            <p:ph type="title"/>
          </p:nvPr>
        </p:nvSpPr>
        <p:spPr>
          <a:xfrm>
            <a:off x="244928" y="2910351"/>
            <a:ext cx="7772401" cy="722765"/>
          </a:xfrm>
          <a:prstGeom prst="rect">
            <a:avLst/>
          </a:prstGeom>
        </p:spPr>
        <p:txBody>
          <a:bodyPr anchor="t"/>
          <a:lstStyle>
            <a:lvl1pPr>
              <a:defRPr sz="2600">
                <a:solidFill>
                  <a:srgbClr val="FFFFFF"/>
                </a:solidFill>
              </a:defRPr>
            </a:lvl1pPr>
          </a:lstStyle>
          <a:p>
            <a:r>
              <a:t>Title Text</a:t>
            </a:r>
          </a:p>
        </p:txBody>
      </p:sp>
      <p:sp>
        <p:nvSpPr>
          <p:cNvPr id="24" name="Shape 24"/>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Author Quote">
    <p:spTree>
      <p:nvGrpSpPr>
        <p:cNvPr id="1" name=""/>
        <p:cNvGrpSpPr/>
        <p:nvPr/>
      </p:nvGrpSpPr>
      <p:grpSpPr>
        <a:xfrm>
          <a:off x="0" y="0"/>
          <a:ext cx="0" cy="0"/>
          <a:chOff x="0" y="0"/>
          <a:chExt cx="0" cy="0"/>
        </a:xfrm>
      </p:grpSpPr>
      <p:sp>
        <p:nvSpPr>
          <p:cNvPr id="135" name="Shape 135"/>
          <p:cNvSpPr>
            <a:spLocks noGrp="1"/>
          </p:cNvSpPr>
          <p:nvPr>
            <p:ph type="body" sz="half" idx="1"/>
          </p:nvPr>
        </p:nvSpPr>
        <p:spPr>
          <a:xfrm>
            <a:off x="1093787" y="1804309"/>
            <a:ext cx="5543777" cy="3224891"/>
          </a:xfrm>
          <a:prstGeom prst="rect">
            <a:avLst/>
          </a:prstGeom>
        </p:spPr>
        <p:txBody>
          <a:bodyPr/>
          <a:lstStyle>
            <a:lvl1pPr marL="0" indent="0">
              <a:buSzTx/>
              <a:buFontTx/>
              <a:buNone/>
              <a:defRPr sz="2600" b="0" i="1"/>
            </a:lvl1pPr>
            <a:lvl2pPr marL="914400" indent="-457200">
              <a:buFontTx/>
              <a:defRPr sz="2600" b="0" i="1"/>
            </a:lvl2pPr>
            <a:lvl3pPr marL="1454727" indent="-540327">
              <a:buFontTx/>
              <a:defRPr sz="2600" b="0" i="1"/>
            </a:lvl3pPr>
            <a:lvl4pPr marL="1965960" indent="-594360">
              <a:buFontTx/>
              <a:defRPr sz="2600" b="0" i="1"/>
            </a:lvl4pPr>
            <a:lvl5pPr marL="2423160" indent="-594360">
              <a:buFontTx/>
              <a:defRPr sz="2600" b="0" i="1"/>
            </a:lvl5p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sldNum" sz="quarter" idx="2"/>
          </p:nvPr>
        </p:nvSpPr>
        <p:spPr>
          <a:prstGeom prst="rect">
            <a:avLst/>
          </a:prstGeom>
        </p:spPr>
        <p:txBody>
          <a:bodyPr/>
          <a:lstStyle/>
          <a:p>
            <a:fld id="{86CB4B4D-7CA3-9044-876B-883B54F8677D}" type="slidenum">
              <a:t>‹#›</a:t>
            </a:fld>
            <a:endParaRPr/>
          </a:p>
        </p:txBody>
      </p:sp>
      <p:sp>
        <p:nvSpPr>
          <p:cNvPr id="137" name="Shape 137"/>
          <p:cNvSpPr>
            <a:spLocks noGrp="1"/>
          </p:cNvSpPr>
          <p:nvPr>
            <p:ph type="body" sz="quarter" idx="13"/>
          </p:nvPr>
        </p:nvSpPr>
        <p:spPr>
          <a:xfrm>
            <a:off x="1093787" y="954767"/>
            <a:ext cx="7429501" cy="285751"/>
          </a:xfrm>
          <a:prstGeom prst="rect">
            <a:avLst/>
          </a:prstGeom>
        </p:spPr>
        <p:txBody>
          <a:bodyPr/>
          <a:lstStyle/>
          <a:p>
            <a:pPr marL="0" indent="0" defTabSz="694944">
              <a:spcBef>
                <a:spcPts val="700"/>
              </a:spcBef>
              <a:buSzTx/>
              <a:buFontTx/>
              <a:buNone/>
              <a:defRPr sz="1368">
                <a:solidFill>
                  <a:srgbClr val="007398"/>
                </a:solidFill>
              </a:defRPr>
            </a:pPr>
            <a:endParaRPr/>
          </a:p>
        </p:txBody>
      </p:sp>
      <p:sp>
        <p:nvSpPr>
          <p:cNvPr id="138" name="Shape 138"/>
          <p:cNvSpPr>
            <a:spLocks noGrp="1"/>
          </p:cNvSpPr>
          <p:nvPr>
            <p:ph type="body" sz="quarter" idx="14"/>
          </p:nvPr>
        </p:nvSpPr>
        <p:spPr>
          <a:xfrm>
            <a:off x="1093787" y="1240517"/>
            <a:ext cx="7429501" cy="285751"/>
          </a:xfrm>
          <a:prstGeom prst="rect">
            <a:avLst/>
          </a:prstGeom>
        </p:spPr>
        <p:txBody>
          <a:bodyPr/>
          <a:lstStyle/>
          <a:p>
            <a:pPr marL="0" indent="0" defTabSz="896111">
              <a:spcBef>
                <a:spcPts val="900"/>
              </a:spcBef>
              <a:buSzTx/>
              <a:buFontTx/>
              <a:buNone/>
              <a:defRPr sz="1372" b="0">
                <a:solidFill>
                  <a:srgbClr val="007398"/>
                </a:solidFill>
              </a:defRPr>
            </a:pPr>
            <a:endParaRPr/>
          </a:p>
        </p:txBody>
      </p:sp>
      <p:sp>
        <p:nvSpPr>
          <p:cNvPr id="139" name="Shape 139"/>
          <p:cNvSpPr>
            <a:spLocks noGrp="1"/>
          </p:cNvSpPr>
          <p:nvPr>
            <p:ph type="body" sz="quarter" idx="15"/>
          </p:nvPr>
        </p:nvSpPr>
        <p:spPr>
          <a:xfrm>
            <a:off x="1093787" y="5132158"/>
            <a:ext cx="7429501" cy="285751"/>
          </a:xfrm>
          <a:prstGeom prst="rect">
            <a:avLst/>
          </a:prstGeom>
        </p:spPr>
        <p:txBody>
          <a:bodyPr/>
          <a:lstStyle/>
          <a:p>
            <a:pPr marL="0" indent="0">
              <a:buSzTx/>
              <a:buFontTx/>
              <a:buNone/>
              <a:defRPr sz="1200">
                <a:solidFill>
                  <a:srgbClr val="000000"/>
                </a:solidFill>
              </a:defRPr>
            </a:pPr>
            <a:endParaRPr/>
          </a:p>
        </p:txBody>
      </p:sp>
      <p:sp>
        <p:nvSpPr>
          <p:cNvPr id="140" name="Shape 140"/>
          <p:cNvSpPr>
            <a:spLocks noGrp="1"/>
          </p:cNvSpPr>
          <p:nvPr>
            <p:ph type="body" sz="quarter" idx="16"/>
          </p:nvPr>
        </p:nvSpPr>
        <p:spPr>
          <a:xfrm>
            <a:off x="1093787" y="5352143"/>
            <a:ext cx="7429501" cy="285751"/>
          </a:xfrm>
          <a:prstGeom prst="rect">
            <a:avLst/>
          </a:prstGeom>
        </p:spPr>
        <p:txBody>
          <a:bodyPr/>
          <a:lstStyle/>
          <a:p>
            <a:pPr marL="0" indent="0">
              <a:buSzTx/>
              <a:buFontTx/>
              <a:buNone/>
              <a:defRPr sz="1200" b="0"/>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Full Page Photo">
    <p:spTree>
      <p:nvGrpSpPr>
        <p:cNvPr id="1" name=""/>
        <p:cNvGrpSpPr/>
        <p:nvPr/>
      </p:nvGrpSpPr>
      <p:grpSpPr>
        <a:xfrm>
          <a:off x="0" y="0"/>
          <a:ext cx="0" cy="0"/>
          <a:chOff x="0" y="0"/>
          <a:chExt cx="0" cy="0"/>
        </a:xfrm>
      </p:grpSpPr>
      <p:sp>
        <p:nvSpPr>
          <p:cNvPr id="147" name="Shape 147"/>
          <p:cNvSpPr>
            <a:spLocks noGrp="1"/>
          </p:cNvSpPr>
          <p:nvPr>
            <p:ph type="body" sz="quarter" idx="1"/>
          </p:nvPr>
        </p:nvSpPr>
        <p:spPr>
          <a:xfrm>
            <a:off x="1093787" y="5894615"/>
            <a:ext cx="7429501" cy="759278"/>
          </a:xfrm>
          <a:prstGeom prst="rect">
            <a:avLst/>
          </a:prstGeom>
        </p:spPr>
        <p:txBody>
          <a:bodyPr/>
          <a:lstStyle>
            <a:lvl1pPr>
              <a:defRPr sz="1200" b="0"/>
            </a:lvl1pPr>
            <a:lvl2pPr marL="668215" indent="-211015">
              <a:defRPr sz="1200" b="0"/>
            </a:lvl2pPr>
            <a:lvl3pPr marL="1163781" indent="-249381">
              <a:defRPr sz="1200" b="0"/>
            </a:lvl3pPr>
            <a:lvl4pPr marL="1645920" indent="-274320">
              <a:defRPr sz="1200" b="0"/>
            </a:lvl4pPr>
            <a:lvl5pPr marL="2103120" indent="-274320">
              <a:defRPr sz="1200" b="0"/>
            </a:lvl5pPr>
          </a:lstStyle>
          <a:p>
            <a:r>
              <a:t>Body Level One</a:t>
            </a:r>
          </a:p>
          <a:p>
            <a:pPr lvl="1"/>
            <a:r>
              <a:t>Body Level Two</a:t>
            </a:r>
          </a:p>
          <a:p>
            <a:pPr lvl="2"/>
            <a:r>
              <a:t>Body Level Three</a:t>
            </a:r>
          </a:p>
          <a:p>
            <a:pPr lvl="3"/>
            <a:r>
              <a:t>Body Level Four</a:t>
            </a:r>
          </a:p>
          <a:p>
            <a:pPr lvl="4"/>
            <a:r>
              <a:t>Body Level Five</a:t>
            </a:r>
          </a:p>
        </p:txBody>
      </p:sp>
      <p:sp>
        <p:nvSpPr>
          <p:cNvPr id="148" name="Shape 148"/>
          <p:cNvSpPr>
            <a:spLocks noGrp="1"/>
          </p:cNvSpPr>
          <p:nvPr>
            <p:ph type="sldNum" sz="quarter" idx="2"/>
          </p:nvPr>
        </p:nvSpPr>
        <p:spPr>
          <a:prstGeom prst="rect">
            <a:avLst/>
          </a:prstGeom>
        </p:spPr>
        <p:txBody>
          <a:bodyPr/>
          <a:lstStyle/>
          <a:p>
            <a:fld id="{86CB4B4D-7CA3-9044-876B-883B54F8677D}" type="slidenum">
              <a:t>‹#›</a:t>
            </a:fld>
            <a:endParaRPr/>
          </a:p>
        </p:txBody>
      </p:sp>
      <p:sp>
        <p:nvSpPr>
          <p:cNvPr id="149" name="Shape 149"/>
          <p:cNvSpPr>
            <a:spLocks noGrp="1"/>
          </p:cNvSpPr>
          <p:nvPr>
            <p:ph type="body" sz="quarter" idx="13"/>
          </p:nvPr>
        </p:nvSpPr>
        <p:spPr>
          <a:xfrm>
            <a:off x="1093787" y="954767"/>
            <a:ext cx="7429501" cy="285751"/>
          </a:xfrm>
          <a:prstGeom prst="rect">
            <a:avLst/>
          </a:prstGeom>
        </p:spPr>
        <p:txBody>
          <a:bodyPr/>
          <a:lstStyle/>
          <a:p>
            <a:pPr marL="0" indent="0" defTabSz="694944">
              <a:spcBef>
                <a:spcPts val="700"/>
              </a:spcBef>
              <a:buSzTx/>
              <a:buFontTx/>
              <a:buNone/>
              <a:defRPr sz="1368">
                <a:solidFill>
                  <a:srgbClr val="007398"/>
                </a:solidFill>
              </a:defRPr>
            </a:pPr>
            <a:endParaRPr/>
          </a:p>
        </p:txBody>
      </p:sp>
      <p:sp>
        <p:nvSpPr>
          <p:cNvPr id="150" name="Shape 150"/>
          <p:cNvSpPr>
            <a:spLocks noGrp="1"/>
          </p:cNvSpPr>
          <p:nvPr>
            <p:ph type="pic" idx="14"/>
          </p:nvPr>
        </p:nvSpPr>
        <p:spPr>
          <a:xfrm>
            <a:off x="0" y="1445079"/>
            <a:ext cx="9144000" cy="4278086"/>
          </a:xfrm>
          <a:prstGeom prst="rect">
            <a:avLst/>
          </a:prstGeom>
        </p:spPr>
        <p:txBody>
          <a:bodyPr lIns="91439" rIns="91439">
            <a:noAutofit/>
          </a:bodyPr>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57" name="image1.jpg" descr="head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347473"/>
          </a:xfrm>
          <a:prstGeom prst="rect">
            <a:avLst/>
          </a:prstGeom>
          <a:ln w="12700">
            <a:miter lim="400000"/>
          </a:ln>
        </p:spPr>
      </p:pic>
      <p:sp>
        <p:nvSpPr>
          <p:cNvPr id="158" name="Shape 158"/>
          <p:cNvSpPr>
            <a:spLocks noGrp="1"/>
          </p:cNvSpPr>
          <p:nvPr>
            <p:ph type="title"/>
          </p:nvPr>
        </p:nvSpPr>
        <p:spPr>
          <a:xfrm>
            <a:off x="1094015" y="920300"/>
            <a:ext cx="7453994" cy="418646"/>
          </a:xfrm>
          <a:prstGeom prst="rect">
            <a:avLst/>
          </a:prstGeom>
        </p:spPr>
        <p:txBody>
          <a:bodyPr/>
          <a:lstStyle/>
          <a:p>
            <a:r>
              <a:t>Title Text</a:t>
            </a:r>
          </a:p>
        </p:txBody>
      </p:sp>
      <p:sp>
        <p:nvSpPr>
          <p:cNvPr id="159" name="Shape 159"/>
          <p:cNvSpPr>
            <a:spLocks noGrp="1"/>
          </p:cNvSpPr>
          <p:nvPr>
            <p:ph type="sldNum" sz="quarter" idx="2"/>
          </p:nvPr>
        </p:nvSpPr>
        <p:spPr>
          <a:xfrm>
            <a:off x="8802183" y="104087"/>
            <a:ext cx="203025" cy="17743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6" name="Shape 166"/>
          <p:cNvSpPr>
            <a:spLocks noGrp="1"/>
          </p:cNvSpPr>
          <p:nvPr>
            <p:ph type="title"/>
          </p:nvPr>
        </p:nvSpPr>
        <p:spPr>
          <a:xfrm>
            <a:off x="685800" y="2130425"/>
            <a:ext cx="7772400" cy="1470025"/>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167" name="Shape 167"/>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spcBef>
                <a:spcPts val="700"/>
              </a:spcBef>
              <a:buSzTx/>
              <a:buFontTx/>
              <a:buNone/>
              <a:defRPr sz="3200" b="0">
                <a:solidFill>
                  <a:srgbClr val="888888"/>
                </a:solidFill>
                <a:latin typeface="+mn-lt"/>
                <a:ea typeface="+mn-ea"/>
                <a:cs typeface="+mn-cs"/>
                <a:sym typeface="Calibri"/>
              </a:defRPr>
            </a:lvl1pPr>
            <a:lvl2pPr marL="0" indent="457200" algn="ctr">
              <a:lnSpc>
                <a:spcPct val="100000"/>
              </a:lnSpc>
              <a:spcBef>
                <a:spcPts val="700"/>
              </a:spcBef>
              <a:buSzTx/>
              <a:buFontTx/>
              <a:buNone/>
              <a:defRPr sz="3200" b="0">
                <a:solidFill>
                  <a:srgbClr val="888888"/>
                </a:solidFill>
                <a:latin typeface="+mn-lt"/>
                <a:ea typeface="+mn-ea"/>
                <a:cs typeface="+mn-cs"/>
                <a:sym typeface="Calibri"/>
              </a:defRPr>
            </a:lvl2pPr>
            <a:lvl3pPr marL="0" indent="914400" algn="ctr">
              <a:lnSpc>
                <a:spcPct val="100000"/>
              </a:lnSpc>
              <a:spcBef>
                <a:spcPts val="700"/>
              </a:spcBef>
              <a:buSzTx/>
              <a:buFontTx/>
              <a:buNone/>
              <a:defRPr sz="3200" b="0">
                <a:solidFill>
                  <a:srgbClr val="888888"/>
                </a:solidFill>
                <a:latin typeface="+mn-lt"/>
                <a:ea typeface="+mn-ea"/>
                <a:cs typeface="+mn-cs"/>
                <a:sym typeface="Calibri"/>
              </a:defRPr>
            </a:lvl3pPr>
            <a:lvl4pPr marL="0" indent="1371600" algn="ctr">
              <a:lnSpc>
                <a:spcPct val="100000"/>
              </a:lnSpc>
              <a:spcBef>
                <a:spcPts val="700"/>
              </a:spcBef>
              <a:buSzTx/>
              <a:buFontTx/>
              <a:buNone/>
              <a:defRPr sz="3200" b="0">
                <a:solidFill>
                  <a:srgbClr val="888888"/>
                </a:solidFill>
                <a:latin typeface="+mn-lt"/>
                <a:ea typeface="+mn-ea"/>
                <a:cs typeface="+mn-cs"/>
                <a:sym typeface="Calibri"/>
              </a:defRPr>
            </a:lvl4pPr>
            <a:lvl5pPr marL="0" indent="1828800" algn="ctr">
              <a:lnSpc>
                <a:spcPct val="100000"/>
              </a:lnSpc>
              <a:spcBef>
                <a:spcPts val="700"/>
              </a:spcBef>
              <a:buSzTx/>
              <a:buFontTx/>
              <a:buNone/>
              <a:defRPr sz="3200" b="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8" name="Shape 168"/>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176" name="Shape 176"/>
          <p:cNvSpPr>
            <a:spLocks noGrp="1"/>
          </p:cNvSpPr>
          <p:nvPr>
            <p:ph type="body" idx="1"/>
          </p:nvPr>
        </p:nvSpPr>
        <p:spPr>
          <a:xfrm>
            <a:off x="457200" y="1600200"/>
            <a:ext cx="8229600" cy="452596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7" name="Shape 177"/>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84" name="Shape 184"/>
          <p:cNvSpPr>
            <a:spLocks noGrp="1"/>
          </p:cNvSpPr>
          <p:nvPr>
            <p:ph type="title"/>
          </p:nvPr>
        </p:nvSpPr>
        <p:spPr>
          <a:xfrm>
            <a:off x="722312" y="4406900"/>
            <a:ext cx="7772401" cy="1362075"/>
          </a:xfrm>
          <a:prstGeom prst="rect">
            <a:avLst/>
          </a:prstGeom>
        </p:spPr>
        <p:txBody>
          <a:bodyPr anchor="t"/>
          <a:lstStyle>
            <a:lvl1pPr>
              <a:lnSpc>
                <a:spcPct val="100000"/>
              </a:lnSpc>
              <a:defRPr sz="4000" cap="all">
                <a:solidFill>
                  <a:srgbClr val="000000"/>
                </a:solidFill>
                <a:latin typeface="+mn-lt"/>
                <a:ea typeface="+mn-ea"/>
                <a:cs typeface="+mn-cs"/>
                <a:sym typeface="Calibri"/>
              </a:defRPr>
            </a:lvl1pPr>
          </a:lstStyle>
          <a:p>
            <a:r>
              <a:t>Title Text</a:t>
            </a:r>
          </a:p>
        </p:txBody>
      </p:sp>
      <p:sp>
        <p:nvSpPr>
          <p:cNvPr id="185" name="Shape 185"/>
          <p:cNvSpPr>
            <a:spLocks noGrp="1"/>
          </p:cNvSpPr>
          <p:nvPr>
            <p:ph type="body" sz="quarter" idx="1"/>
          </p:nvPr>
        </p:nvSpPr>
        <p:spPr>
          <a:xfrm>
            <a:off x="722312" y="2906713"/>
            <a:ext cx="7772401" cy="1500188"/>
          </a:xfrm>
          <a:prstGeom prst="rect">
            <a:avLst/>
          </a:prstGeom>
        </p:spPr>
        <p:txBody>
          <a:bodyPr anchor="b"/>
          <a:lstStyle>
            <a:lvl1pPr marL="0" indent="0">
              <a:lnSpc>
                <a:spcPct val="100000"/>
              </a:lnSpc>
              <a:spcBef>
                <a:spcPts val="400"/>
              </a:spcBef>
              <a:buSzTx/>
              <a:buFontTx/>
              <a:buNone/>
              <a:defRPr sz="2000" b="0">
                <a:solidFill>
                  <a:srgbClr val="888888"/>
                </a:solidFill>
                <a:latin typeface="+mn-lt"/>
                <a:ea typeface="+mn-ea"/>
                <a:cs typeface="+mn-cs"/>
                <a:sym typeface="Calibri"/>
              </a:defRPr>
            </a:lvl1pPr>
            <a:lvl2pPr marL="0" indent="457200">
              <a:lnSpc>
                <a:spcPct val="100000"/>
              </a:lnSpc>
              <a:spcBef>
                <a:spcPts val="400"/>
              </a:spcBef>
              <a:buSzTx/>
              <a:buFontTx/>
              <a:buNone/>
              <a:defRPr sz="2000" b="0">
                <a:solidFill>
                  <a:srgbClr val="888888"/>
                </a:solidFill>
                <a:latin typeface="+mn-lt"/>
                <a:ea typeface="+mn-ea"/>
                <a:cs typeface="+mn-cs"/>
                <a:sym typeface="Calibri"/>
              </a:defRPr>
            </a:lvl2pPr>
            <a:lvl3pPr marL="0" indent="914400">
              <a:lnSpc>
                <a:spcPct val="100000"/>
              </a:lnSpc>
              <a:spcBef>
                <a:spcPts val="400"/>
              </a:spcBef>
              <a:buSzTx/>
              <a:buFontTx/>
              <a:buNone/>
              <a:defRPr sz="2000" b="0">
                <a:solidFill>
                  <a:srgbClr val="888888"/>
                </a:solidFill>
                <a:latin typeface="+mn-lt"/>
                <a:ea typeface="+mn-ea"/>
                <a:cs typeface="+mn-cs"/>
                <a:sym typeface="Calibri"/>
              </a:defRPr>
            </a:lvl3pPr>
            <a:lvl4pPr marL="0" indent="1371600">
              <a:lnSpc>
                <a:spcPct val="100000"/>
              </a:lnSpc>
              <a:spcBef>
                <a:spcPts val="400"/>
              </a:spcBef>
              <a:buSzTx/>
              <a:buFontTx/>
              <a:buNone/>
              <a:defRPr sz="2000" b="0">
                <a:solidFill>
                  <a:srgbClr val="888888"/>
                </a:solidFill>
                <a:latin typeface="+mn-lt"/>
                <a:ea typeface="+mn-ea"/>
                <a:cs typeface="+mn-cs"/>
                <a:sym typeface="Calibri"/>
              </a:defRPr>
            </a:lvl4pPr>
            <a:lvl5pPr marL="0" indent="1828800">
              <a:lnSpc>
                <a:spcPct val="100000"/>
              </a:lnSpc>
              <a:spcBef>
                <a:spcPts val="400"/>
              </a:spcBef>
              <a:buSzTx/>
              <a:buFontTx/>
              <a:buNone/>
              <a:defRPr sz="2000" b="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6" name="Shape 186"/>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93" name="Shape 193"/>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194" name="Shape 194"/>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b="0">
                <a:solidFill>
                  <a:srgbClr val="000000"/>
                </a:solidFill>
                <a:latin typeface="+mn-lt"/>
                <a:ea typeface="+mn-ea"/>
                <a:cs typeface="+mn-cs"/>
                <a:sym typeface="Calibri"/>
              </a:defRPr>
            </a:lvl1pPr>
            <a:lvl2pPr marL="790575" indent="-333375">
              <a:lnSpc>
                <a:spcPct val="100000"/>
              </a:lnSpc>
              <a:spcBef>
                <a:spcPts val="600"/>
              </a:spcBef>
              <a:buChar char="–"/>
              <a:defRPr sz="2800" b="0">
                <a:solidFill>
                  <a:srgbClr val="000000"/>
                </a:solidFill>
                <a:latin typeface="+mn-lt"/>
                <a:ea typeface="+mn-ea"/>
                <a:cs typeface="+mn-cs"/>
                <a:sym typeface="Calibri"/>
              </a:defRPr>
            </a:lvl2pPr>
            <a:lvl3pPr marL="1234439" indent="-320039">
              <a:lnSpc>
                <a:spcPct val="100000"/>
              </a:lnSpc>
              <a:spcBef>
                <a:spcPts val="600"/>
              </a:spcBef>
              <a:defRPr sz="2800" b="0">
                <a:solidFill>
                  <a:srgbClr val="000000"/>
                </a:solidFill>
                <a:latin typeface="+mn-lt"/>
                <a:ea typeface="+mn-ea"/>
                <a:cs typeface="+mn-cs"/>
                <a:sym typeface="Calibri"/>
              </a:defRPr>
            </a:lvl3pPr>
            <a:lvl4pPr marL="1727200" indent="-355600">
              <a:lnSpc>
                <a:spcPct val="100000"/>
              </a:lnSpc>
              <a:spcBef>
                <a:spcPts val="600"/>
              </a:spcBef>
              <a:buChar char="–"/>
              <a:defRPr sz="2800" b="0">
                <a:solidFill>
                  <a:srgbClr val="000000"/>
                </a:solidFill>
                <a:latin typeface="+mn-lt"/>
                <a:ea typeface="+mn-ea"/>
                <a:cs typeface="+mn-cs"/>
                <a:sym typeface="Calibri"/>
              </a:defRPr>
            </a:lvl4pPr>
            <a:lvl5pPr marL="2184400" indent="-355600">
              <a:lnSpc>
                <a:spcPct val="100000"/>
              </a:lnSpc>
              <a:spcBef>
                <a:spcPts val="600"/>
              </a:spcBef>
              <a:buChar char="»"/>
              <a:defRPr sz="28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5" name="Shape 195"/>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02" name="Shape 202"/>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03" name="Shape 203"/>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a:solidFill>
                  <a:srgbClr val="000000"/>
                </a:solidFill>
                <a:latin typeface="+mn-lt"/>
                <a:ea typeface="+mn-ea"/>
                <a:cs typeface="+mn-cs"/>
                <a:sym typeface="Calibri"/>
              </a:defRPr>
            </a:lvl1pPr>
            <a:lvl2pPr marL="0" indent="457200">
              <a:lnSpc>
                <a:spcPct val="100000"/>
              </a:lnSpc>
              <a:spcBef>
                <a:spcPts val="500"/>
              </a:spcBef>
              <a:buSzTx/>
              <a:buFontTx/>
              <a:buNone/>
              <a:defRPr sz="2400">
                <a:solidFill>
                  <a:srgbClr val="000000"/>
                </a:solidFill>
                <a:latin typeface="+mn-lt"/>
                <a:ea typeface="+mn-ea"/>
                <a:cs typeface="+mn-cs"/>
                <a:sym typeface="Calibri"/>
              </a:defRPr>
            </a:lvl2pPr>
            <a:lvl3pPr marL="0" indent="914400">
              <a:lnSpc>
                <a:spcPct val="100000"/>
              </a:lnSpc>
              <a:spcBef>
                <a:spcPts val="500"/>
              </a:spcBef>
              <a:buSzTx/>
              <a:buFontTx/>
              <a:buNone/>
              <a:defRPr sz="2400">
                <a:solidFill>
                  <a:srgbClr val="000000"/>
                </a:solidFill>
                <a:latin typeface="+mn-lt"/>
                <a:ea typeface="+mn-ea"/>
                <a:cs typeface="+mn-cs"/>
                <a:sym typeface="Calibri"/>
              </a:defRPr>
            </a:lvl3pPr>
            <a:lvl4pPr marL="0" indent="1371600">
              <a:lnSpc>
                <a:spcPct val="100000"/>
              </a:lnSpc>
              <a:spcBef>
                <a:spcPts val="500"/>
              </a:spcBef>
              <a:buSzTx/>
              <a:buFontTx/>
              <a:buNone/>
              <a:defRPr sz="2400">
                <a:solidFill>
                  <a:srgbClr val="000000"/>
                </a:solidFill>
                <a:latin typeface="+mn-lt"/>
                <a:ea typeface="+mn-ea"/>
                <a:cs typeface="+mn-cs"/>
                <a:sym typeface="Calibri"/>
              </a:defRPr>
            </a:lvl4pPr>
            <a:lvl5pPr marL="0" indent="1828800">
              <a:lnSpc>
                <a:spcPct val="100000"/>
              </a:lnSpc>
              <a:spcBef>
                <a:spcPts val="500"/>
              </a:spcBef>
              <a:buSzTx/>
              <a:buFontTx/>
              <a:buNone/>
              <a:defRPr sz="24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a:solidFill>
                  <a:srgbClr val="000000"/>
                </a:solidFill>
                <a:latin typeface="+mn-lt"/>
                <a:ea typeface="+mn-ea"/>
                <a:cs typeface="+mn-cs"/>
                <a:sym typeface="Calibri"/>
              </a:defRPr>
            </a:pPr>
            <a:endParaRPr/>
          </a:p>
        </p:txBody>
      </p:sp>
      <p:sp>
        <p:nvSpPr>
          <p:cNvPr id="205" name="Shape 205"/>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12" name="Shape 212"/>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13" name="Shape 213"/>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20" name="Shape 220"/>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 Option 2">
    <p:spTree>
      <p:nvGrpSpPr>
        <p:cNvPr id="1" name=""/>
        <p:cNvGrpSpPr/>
        <p:nvPr/>
      </p:nvGrpSpPr>
      <p:grpSpPr>
        <a:xfrm>
          <a:off x="0" y="0"/>
          <a:ext cx="0" cy="0"/>
          <a:chOff x="0" y="0"/>
          <a:chExt cx="0" cy="0"/>
        </a:xfrm>
      </p:grpSpPr>
      <p:pic>
        <p:nvPicPr>
          <p:cNvPr id="31" name="image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 y="283"/>
            <a:ext cx="9143243" cy="6857432"/>
          </a:xfrm>
          <a:prstGeom prst="rect">
            <a:avLst/>
          </a:prstGeom>
          <a:ln w="12700">
            <a:miter lim="400000"/>
          </a:ln>
        </p:spPr>
      </p:pic>
      <p:pic>
        <p:nvPicPr>
          <p:cNvPr id="32" name="image3.jpg" descr="orangeba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674620"/>
            <a:ext cx="9144000" cy="1508761"/>
          </a:xfrm>
          <a:prstGeom prst="rect">
            <a:avLst/>
          </a:prstGeom>
          <a:ln w="12700">
            <a:miter lim="400000"/>
          </a:ln>
        </p:spPr>
      </p:pic>
      <p:sp>
        <p:nvSpPr>
          <p:cNvPr id="33" name="Shape 33"/>
          <p:cNvSpPr>
            <a:spLocks noGrp="1"/>
          </p:cNvSpPr>
          <p:nvPr>
            <p:ph type="title"/>
          </p:nvPr>
        </p:nvSpPr>
        <p:spPr>
          <a:xfrm>
            <a:off x="244928" y="2910351"/>
            <a:ext cx="7772401" cy="722765"/>
          </a:xfrm>
          <a:prstGeom prst="rect">
            <a:avLst/>
          </a:prstGeom>
        </p:spPr>
        <p:txBody>
          <a:bodyPr anchor="t"/>
          <a:lstStyle>
            <a:lvl1pPr>
              <a:defRPr sz="2600">
                <a:solidFill>
                  <a:srgbClr val="FFFFFF"/>
                </a:solidFill>
              </a:defRPr>
            </a:lvl1pPr>
          </a:lstStyle>
          <a:p>
            <a:r>
              <a:t>Title Text</a:t>
            </a:r>
          </a:p>
        </p:txBody>
      </p:sp>
      <p:sp>
        <p:nvSpPr>
          <p:cNvPr id="34" name="Shape 34"/>
          <p:cNvSpPr>
            <a:spLocks noGrp="1"/>
          </p:cNvSpPr>
          <p:nvPr>
            <p:ph type="body" sz="quarter" idx="1"/>
          </p:nvPr>
        </p:nvSpPr>
        <p:spPr>
          <a:xfrm>
            <a:off x="252411" y="3665542"/>
            <a:ext cx="3675064" cy="407988"/>
          </a:xfrm>
          <a:prstGeom prst="rect">
            <a:avLst/>
          </a:prstGeom>
        </p:spPr>
        <p:txBody>
          <a:bodyPr anchor="ctr"/>
          <a:lstStyle>
            <a:lvl1pPr marL="0" indent="0">
              <a:buSzTx/>
              <a:buFontTx/>
              <a:buNone/>
              <a:defRPr sz="1100" b="0">
                <a:solidFill>
                  <a:srgbClr val="FFFFFF"/>
                </a:solidFill>
              </a:defRPr>
            </a:lvl1pPr>
            <a:lvl2pPr marL="650630" indent="-193430">
              <a:buFontTx/>
              <a:defRPr sz="1100" b="0">
                <a:solidFill>
                  <a:srgbClr val="FFFFFF"/>
                </a:solidFill>
              </a:defRPr>
            </a:lvl2pPr>
            <a:lvl3pPr marL="1143000" indent="-228600">
              <a:buFontTx/>
              <a:defRPr sz="1100" b="0">
                <a:solidFill>
                  <a:srgbClr val="FFFFFF"/>
                </a:solidFill>
              </a:defRPr>
            </a:lvl3pPr>
            <a:lvl4pPr marL="1511300" indent="-139700">
              <a:buFontTx/>
              <a:defRPr sz="1100" b="0">
                <a:solidFill>
                  <a:srgbClr val="FFFFFF"/>
                </a:solidFill>
              </a:defRPr>
            </a:lvl4pPr>
            <a:lvl5pPr marL="1968500" indent="-139700">
              <a:buFontTx/>
              <a:defRPr sz="11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pic" sz="quarter" idx="13"/>
          </p:nvPr>
        </p:nvSpPr>
        <p:spPr>
          <a:xfrm>
            <a:off x="6834188" y="642937"/>
            <a:ext cx="1093788" cy="301626"/>
          </a:xfrm>
          <a:prstGeom prst="rect">
            <a:avLst/>
          </a:prstGeom>
        </p:spPr>
        <p:txBody>
          <a:bodyPr lIns="91439" rIns="91439">
            <a:noAutofit/>
          </a:bodyPr>
          <a:lstStyle/>
          <a:p>
            <a:endParaRPr/>
          </a:p>
        </p:txBody>
      </p:sp>
      <p:sp>
        <p:nvSpPr>
          <p:cNvPr id="36" name="Shape 36"/>
          <p:cNvSpPr>
            <a:spLocks noGrp="1"/>
          </p:cNvSpPr>
          <p:nvPr>
            <p:ph type="body" sz="quarter" idx="14"/>
          </p:nvPr>
        </p:nvSpPr>
        <p:spPr>
          <a:xfrm>
            <a:off x="1379310" y="5953012"/>
            <a:ext cx="3111047" cy="263294"/>
          </a:xfrm>
          <a:prstGeom prst="rect">
            <a:avLst/>
          </a:prstGeom>
        </p:spPr>
        <p:txBody>
          <a:bodyPr/>
          <a:lstStyle/>
          <a:p>
            <a:pPr marL="0" indent="0">
              <a:lnSpc>
                <a:spcPct val="100000"/>
              </a:lnSpc>
              <a:buSzTx/>
              <a:buFontTx/>
              <a:buNone/>
              <a:defRPr sz="800" b="0"/>
            </a:pPr>
            <a:endParaRPr/>
          </a:p>
        </p:txBody>
      </p:sp>
      <p:sp>
        <p:nvSpPr>
          <p:cNvPr id="37" name="Shape 37"/>
          <p:cNvSpPr/>
          <p:nvPr/>
        </p:nvSpPr>
        <p:spPr>
          <a:xfrm>
            <a:off x="717776" y="5951877"/>
            <a:ext cx="1094015"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75787B"/>
                </a:solidFill>
                <a:latin typeface="Arial"/>
                <a:ea typeface="Arial"/>
                <a:cs typeface="Arial"/>
                <a:sym typeface="Arial"/>
              </a:defRPr>
            </a:lvl1pPr>
          </a:lstStyle>
          <a:p>
            <a:r>
              <a:t>Presented By</a:t>
            </a:r>
          </a:p>
        </p:txBody>
      </p:sp>
      <p:sp>
        <p:nvSpPr>
          <p:cNvPr id="38" name="Shape 38"/>
          <p:cNvSpPr>
            <a:spLocks noGrp="1"/>
          </p:cNvSpPr>
          <p:nvPr>
            <p:ph type="body" sz="quarter" idx="15"/>
          </p:nvPr>
        </p:nvSpPr>
        <p:spPr>
          <a:xfrm>
            <a:off x="984705" y="6129904"/>
            <a:ext cx="3111046" cy="263294"/>
          </a:xfrm>
          <a:prstGeom prst="rect">
            <a:avLst/>
          </a:prstGeom>
        </p:spPr>
        <p:txBody>
          <a:bodyPr/>
          <a:lstStyle/>
          <a:p>
            <a:pPr marL="0" indent="0">
              <a:lnSpc>
                <a:spcPct val="100000"/>
              </a:lnSpc>
              <a:buSzTx/>
              <a:buFontTx/>
              <a:buNone/>
              <a:defRPr sz="800" b="0"/>
            </a:pPr>
            <a:endParaRPr/>
          </a:p>
        </p:txBody>
      </p:sp>
      <p:sp>
        <p:nvSpPr>
          <p:cNvPr id="39" name="Shape 39"/>
          <p:cNvSpPr/>
          <p:nvPr/>
        </p:nvSpPr>
        <p:spPr>
          <a:xfrm>
            <a:off x="715054" y="6128768"/>
            <a:ext cx="1094016"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75787B"/>
                </a:solidFill>
                <a:latin typeface="Arial"/>
                <a:ea typeface="Arial"/>
                <a:cs typeface="Arial"/>
                <a:sym typeface="Arial"/>
              </a:defRPr>
            </a:lvl1pPr>
          </a:lstStyle>
          <a:p>
            <a:r>
              <a:t>Date</a:t>
            </a:r>
          </a:p>
        </p:txBody>
      </p:sp>
      <p:pic>
        <p:nvPicPr>
          <p:cNvPr id="40" name="image5.png" descr="ELS_NS_Logo_2C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4163" y="349005"/>
            <a:ext cx="685801" cy="757504"/>
          </a:xfrm>
          <a:prstGeom prst="rect">
            <a:avLst/>
          </a:prstGeom>
          <a:ln w="12700">
            <a:miter lim="400000"/>
          </a:ln>
        </p:spPr>
      </p:pic>
      <p:sp>
        <p:nvSpPr>
          <p:cNvPr id="41" name="Shape 41"/>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27" name="Shape 227"/>
          <p:cNvSpPr>
            <a:spLocks noGrp="1"/>
          </p:cNvSpPr>
          <p:nvPr>
            <p:ph type="title"/>
          </p:nvPr>
        </p:nvSpPr>
        <p:spPr>
          <a:xfrm>
            <a:off x="457200" y="273050"/>
            <a:ext cx="3008314" cy="1162050"/>
          </a:xfrm>
          <a:prstGeom prst="rect">
            <a:avLst/>
          </a:prstGeom>
        </p:spPr>
        <p:txBody>
          <a:bodyPr anchor="b"/>
          <a:lstStyle>
            <a:lvl1pPr>
              <a:lnSpc>
                <a:spcPct val="100000"/>
              </a:lnSpc>
              <a:defRPr sz="2000">
                <a:solidFill>
                  <a:srgbClr val="000000"/>
                </a:solidFill>
                <a:latin typeface="+mn-lt"/>
                <a:ea typeface="+mn-ea"/>
                <a:cs typeface="+mn-cs"/>
                <a:sym typeface="Calibri"/>
              </a:defRPr>
            </a:lvl1pPr>
          </a:lstStyle>
          <a:p>
            <a:r>
              <a:t>Title Text</a:t>
            </a:r>
          </a:p>
        </p:txBody>
      </p:sp>
      <p:sp>
        <p:nvSpPr>
          <p:cNvPr id="228" name="Shape 228"/>
          <p:cNvSpPr>
            <a:spLocks noGrp="1"/>
          </p:cNvSpPr>
          <p:nvPr>
            <p:ph type="body" idx="1"/>
          </p:nvPr>
        </p:nvSpPr>
        <p:spPr>
          <a:xfrm>
            <a:off x="3575050" y="273050"/>
            <a:ext cx="5111750" cy="585311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9" name="Shape 229"/>
          <p:cNvSpPr>
            <a:spLocks noGrp="1"/>
          </p:cNvSpPr>
          <p:nvPr>
            <p:ph type="body" sz="half" idx="13"/>
          </p:nvPr>
        </p:nvSpPr>
        <p:spPr>
          <a:xfrm>
            <a:off x="457199" y="1435100"/>
            <a:ext cx="3008315" cy="4691063"/>
          </a:xfrm>
          <a:prstGeom prst="rect">
            <a:avLst/>
          </a:prstGeom>
        </p:spPr>
        <p:txBody>
          <a:bodyPr/>
          <a:lstStyle/>
          <a:p>
            <a:pPr marL="0" indent="0">
              <a:lnSpc>
                <a:spcPct val="100000"/>
              </a:lnSpc>
              <a:spcBef>
                <a:spcPts val="300"/>
              </a:spcBef>
              <a:buSzTx/>
              <a:buFontTx/>
              <a:buNone/>
              <a:defRPr sz="1400" b="0">
                <a:solidFill>
                  <a:srgbClr val="000000"/>
                </a:solidFill>
                <a:latin typeface="+mn-lt"/>
                <a:ea typeface="+mn-ea"/>
                <a:cs typeface="+mn-cs"/>
                <a:sym typeface="Calibri"/>
              </a:defRPr>
            </a:pPr>
            <a:endParaRPr/>
          </a:p>
        </p:txBody>
      </p:sp>
      <p:sp>
        <p:nvSpPr>
          <p:cNvPr id="230" name="Shape 230"/>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37" name="Shape 237"/>
          <p:cNvSpPr>
            <a:spLocks noGrp="1"/>
          </p:cNvSpPr>
          <p:nvPr>
            <p:ph type="title"/>
          </p:nvPr>
        </p:nvSpPr>
        <p:spPr>
          <a:xfrm>
            <a:off x="1792288" y="4800600"/>
            <a:ext cx="5486401" cy="566738"/>
          </a:xfrm>
          <a:prstGeom prst="rect">
            <a:avLst/>
          </a:prstGeom>
        </p:spPr>
        <p:txBody>
          <a:bodyPr anchor="b"/>
          <a:lstStyle>
            <a:lvl1pPr>
              <a:lnSpc>
                <a:spcPct val="100000"/>
              </a:lnSpc>
              <a:defRPr sz="2000">
                <a:solidFill>
                  <a:srgbClr val="000000"/>
                </a:solidFill>
                <a:latin typeface="+mn-lt"/>
                <a:ea typeface="+mn-ea"/>
                <a:cs typeface="+mn-cs"/>
                <a:sym typeface="Calibri"/>
              </a:defRPr>
            </a:lvl1pPr>
          </a:lstStyle>
          <a:p>
            <a:r>
              <a:t>Title Text</a:t>
            </a:r>
          </a:p>
        </p:txBody>
      </p:sp>
      <p:sp>
        <p:nvSpPr>
          <p:cNvPr id="238" name="Shape 238"/>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39" name="Shape 239"/>
          <p:cNvSpPr>
            <a:spLocks noGrp="1"/>
          </p:cNvSpPr>
          <p:nvPr>
            <p:ph type="body" sz="quarter" idx="1"/>
          </p:nvPr>
        </p:nvSpPr>
        <p:spPr>
          <a:xfrm>
            <a:off x="1792288" y="5367337"/>
            <a:ext cx="5486401" cy="804863"/>
          </a:xfrm>
          <a:prstGeom prst="rect">
            <a:avLst/>
          </a:prstGeom>
        </p:spPr>
        <p:txBody>
          <a:bodyPr/>
          <a:lstStyle>
            <a:lvl1pPr marL="0" indent="0">
              <a:lnSpc>
                <a:spcPct val="100000"/>
              </a:lnSpc>
              <a:spcBef>
                <a:spcPts val="300"/>
              </a:spcBef>
              <a:buSzTx/>
              <a:buFontTx/>
              <a:buNone/>
              <a:defRPr sz="1400" b="0">
                <a:solidFill>
                  <a:srgbClr val="000000"/>
                </a:solidFill>
                <a:latin typeface="+mn-lt"/>
                <a:ea typeface="+mn-ea"/>
                <a:cs typeface="+mn-cs"/>
                <a:sym typeface="Calibri"/>
              </a:defRPr>
            </a:lvl1pPr>
            <a:lvl2pPr marL="0" indent="457200">
              <a:lnSpc>
                <a:spcPct val="100000"/>
              </a:lnSpc>
              <a:spcBef>
                <a:spcPts val="300"/>
              </a:spcBef>
              <a:buSzTx/>
              <a:buFontTx/>
              <a:buNone/>
              <a:defRPr sz="1400" b="0">
                <a:solidFill>
                  <a:srgbClr val="000000"/>
                </a:solidFill>
                <a:latin typeface="+mn-lt"/>
                <a:ea typeface="+mn-ea"/>
                <a:cs typeface="+mn-cs"/>
                <a:sym typeface="Calibri"/>
              </a:defRPr>
            </a:lvl2pPr>
            <a:lvl3pPr marL="0" indent="914400">
              <a:lnSpc>
                <a:spcPct val="100000"/>
              </a:lnSpc>
              <a:spcBef>
                <a:spcPts val="300"/>
              </a:spcBef>
              <a:buSzTx/>
              <a:buFontTx/>
              <a:buNone/>
              <a:defRPr sz="1400" b="0">
                <a:solidFill>
                  <a:srgbClr val="000000"/>
                </a:solidFill>
                <a:latin typeface="+mn-lt"/>
                <a:ea typeface="+mn-ea"/>
                <a:cs typeface="+mn-cs"/>
                <a:sym typeface="Calibri"/>
              </a:defRPr>
            </a:lvl3pPr>
            <a:lvl4pPr marL="0" indent="1371600">
              <a:lnSpc>
                <a:spcPct val="100000"/>
              </a:lnSpc>
              <a:spcBef>
                <a:spcPts val="300"/>
              </a:spcBef>
              <a:buSzTx/>
              <a:buFontTx/>
              <a:buNone/>
              <a:defRPr sz="1400" b="0">
                <a:solidFill>
                  <a:srgbClr val="000000"/>
                </a:solidFill>
                <a:latin typeface="+mn-lt"/>
                <a:ea typeface="+mn-ea"/>
                <a:cs typeface="+mn-cs"/>
                <a:sym typeface="Calibri"/>
              </a:defRPr>
            </a:lvl4pPr>
            <a:lvl5pPr marL="0" indent="1828800">
              <a:lnSpc>
                <a:spcPct val="100000"/>
              </a:lnSpc>
              <a:spcBef>
                <a:spcPts val="300"/>
              </a:spcBef>
              <a:buSzTx/>
              <a:buFontTx/>
              <a:buNone/>
              <a:defRPr sz="14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0" name="Shape 240"/>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247" name="Shape 247"/>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48" name="Shape 248"/>
          <p:cNvSpPr>
            <a:spLocks noGrp="1"/>
          </p:cNvSpPr>
          <p:nvPr>
            <p:ph type="body" idx="1"/>
          </p:nvPr>
        </p:nvSpPr>
        <p:spPr>
          <a:xfrm>
            <a:off x="457200" y="1600200"/>
            <a:ext cx="8229600" cy="452596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9" name="Shape 249"/>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56" name="Shape 256"/>
          <p:cNvSpPr>
            <a:spLocks noGrp="1"/>
          </p:cNvSpPr>
          <p:nvPr>
            <p:ph type="title"/>
          </p:nvPr>
        </p:nvSpPr>
        <p:spPr>
          <a:xfrm>
            <a:off x="6629400" y="274638"/>
            <a:ext cx="2057400" cy="5851526"/>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57" name="Shape 257"/>
          <p:cNvSpPr>
            <a:spLocks noGrp="1"/>
          </p:cNvSpPr>
          <p:nvPr>
            <p:ph type="body" idx="1"/>
          </p:nvPr>
        </p:nvSpPr>
        <p:spPr>
          <a:xfrm>
            <a:off x="457200" y="274638"/>
            <a:ext cx="6019800" cy="5851526"/>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8" name="Shape 258"/>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65" name="Shape 265"/>
          <p:cNvSpPr>
            <a:spLocks noGrp="1"/>
          </p:cNvSpPr>
          <p:nvPr>
            <p:ph type="title"/>
          </p:nvPr>
        </p:nvSpPr>
        <p:spPr>
          <a:xfrm>
            <a:off x="685800" y="2130425"/>
            <a:ext cx="7772400" cy="1470025"/>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66" name="Shape 266"/>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spcBef>
                <a:spcPts val="700"/>
              </a:spcBef>
              <a:buSzTx/>
              <a:buFontTx/>
              <a:buNone/>
              <a:defRPr sz="3200" b="0">
                <a:solidFill>
                  <a:srgbClr val="888888"/>
                </a:solidFill>
                <a:latin typeface="+mn-lt"/>
                <a:ea typeface="+mn-ea"/>
                <a:cs typeface="+mn-cs"/>
                <a:sym typeface="Calibri"/>
              </a:defRPr>
            </a:lvl1pPr>
            <a:lvl2pPr marL="0" indent="457200" algn="ctr">
              <a:lnSpc>
                <a:spcPct val="100000"/>
              </a:lnSpc>
              <a:spcBef>
                <a:spcPts val="700"/>
              </a:spcBef>
              <a:buSzTx/>
              <a:buFontTx/>
              <a:buNone/>
              <a:defRPr sz="3200" b="0">
                <a:solidFill>
                  <a:srgbClr val="888888"/>
                </a:solidFill>
                <a:latin typeface="+mn-lt"/>
                <a:ea typeface="+mn-ea"/>
                <a:cs typeface="+mn-cs"/>
                <a:sym typeface="Calibri"/>
              </a:defRPr>
            </a:lvl2pPr>
            <a:lvl3pPr marL="0" indent="914400" algn="ctr">
              <a:lnSpc>
                <a:spcPct val="100000"/>
              </a:lnSpc>
              <a:spcBef>
                <a:spcPts val="700"/>
              </a:spcBef>
              <a:buSzTx/>
              <a:buFontTx/>
              <a:buNone/>
              <a:defRPr sz="3200" b="0">
                <a:solidFill>
                  <a:srgbClr val="888888"/>
                </a:solidFill>
                <a:latin typeface="+mn-lt"/>
                <a:ea typeface="+mn-ea"/>
                <a:cs typeface="+mn-cs"/>
                <a:sym typeface="Calibri"/>
              </a:defRPr>
            </a:lvl3pPr>
            <a:lvl4pPr marL="0" indent="1371600" algn="ctr">
              <a:lnSpc>
                <a:spcPct val="100000"/>
              </a:lnSpc>
              <a:spcBef>
                <a:spcPts val="700"/>
              </a:spcBef>
              <a:buSzTx/>
              <a:buFontTx/>
              <a:buNone/>
              <a:defRPr sz="3200" b="0">
                <a:solidFill>
                  <a:srgbClr val="888888"/>
                </a:solidFill>
                <a:latin typeface="+mn-lt"/>
                <a:ea typeface="+mn-ea"/>
                <a:cs typeface="+mn-cs"/>
                <a:sym typeface="Calibri"/>
              </a:defRPr>
            </a:lvl4pPr>
            <a:lvl5pPr marL="0" indent="1828800" algn="ctr">
              <a:lnSpc>
                <a:spcPct val="100000"/>
              </a:lnSpc>
              <a:spcBef>
                <a:spcPts val="700"/>
              </a:spcBef>
              <a:buSzTx/>
              <a:buFontTx/>
              <a:buNone/>
              <a:defRPr sz="3200" b="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7" name="Shape 267"/>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74" name="Shape 274"/>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75" name="Shape 275"/>
          <p:cNvSpPr>
            <a:spLocks noGrp="1"/>
          </p:cNvSpPr>
          <p:nvPr>
            <p:ph type="body" idx="1"/>
          </p:nvPr>
        </p:nvSpPr>
        <p:spPr>
          <a:xfrm>
            <a:off x="457200" y="1600200"/>
            <a:ext cx="8229600" cy="452596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6" name="Shape 276"/>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3" name="Shape 283"/>
          <p:cNvSpPr>
            <a:spLocks noGrp="1"/>
          </p:cNvSpPr>
          <p:nvPr>
            <p:ph type="title"/>
          </p:nvPr>
        </p:nvSpPr>
        <p:spPr>
          <a:xfrm>
            <a:off x="722312" y="4406900"/>
            <a:ext cx="7772401" cy="1362075"/>
          </a:xfrm>
          <a:prstGeom prst="rect">
            <a:avLst/>
          </a:prstGeom>
        </p:spPr>
        <p:txBody>
          <a:bodyPr anchor="t"/>
          <a:lstStyle>
            <a:lvl1pPr>
              <a:lnSpc>
                <a:spcPct val="100000"/>
              </a:lnSpc>
              <a:defRPr sz="4000" cap="all">
                <a:solidFill>
                  <a:srgbClr val="000000"/>
                </a:solidFill>
                <a:latin typeface="+mn-lt"/>
                <a:ea typeface="+mn-ea"/>
                <a:cs typeface="+mn-cs"/>
                <a:sym typeface="Calibri"/>
              </a:defRPr>
            </a:lvl1pPr>
          </a:lstStyle>
          <a:p>
            <a:r>
              <a:t>Title Text</a:t>
            </a:r>
          </a:p>
        </p:txBody>
      </p:sp>
      <p:sp>
        <p:nvSpPr>
          <p:cNvPr id="284" name="Shape 284"/>
          <p:cNvSpPr>
            <a:spLocks noGrp="1"/>
          </p:cNvSpPr>
          <p:nvPr>
            <p:ph type="body" sz="quarter" idx="1"/>
          </p:nvPr>
        </p:nvSpPr>
        <p:spPr>
          <a:xfrm>
            <a:off x="722312" y="2906713"/>
            <a:ext cx="7772401" cy="1500188"/>
          </a:xfrm>
          <a:prstGeom prst="rect">
            <a:avLst/>
          </a:prstGeom>
        </p:spPr>
        <p:txBody>
          <a:bodyPr anchor="b"/>
          <a:lstStyle>
            <a:lvl1pPr marL="0" indent="0">
              <a:lnSpc>
                <a:spcPct val="100000"/>
              </a:lnSpc>
              <a:spcBef>
                <a:spcPts val="400"/>
              </a:spcBef>
              <a:buSzTx/>
              <a:buFontTx/>
              <a:buNone/>
              <a:defRPr sz="2000" b="0">
                <a:solidFill>
                  <a:srgbClr val="888888"/>
                </a:solidFill>
                <a:latin typeface="+mn-lt"/>
                <a:ea typeface="+mn-ea"/>
                <a:cs typeface="+mn-cs"/>
                <a:sym typeface="Calibri"/>
              </a:defRPr>
            </a:lvl1pPr>
            <a:lvl2pPr marL="0" indent="457200">
              <a:lnSpc>
                <a:spcPct val="100000"/>
              </a:lnSpc>
              <a:spcBef>
                <a:spcPts val="400"/>
              </a:spcBef>
              <a:buSzTx/>
              <a:buFontTx/>
              <a:buNone/>
              <a:defRPr sz="2000" b="0">
                <a:solidFill>
                  <a:srgbClr val="888888"/>
                </a:solidFill>
                <a:latin typeface="+mn-lt"/>
                <a:ea typeface="+mn-ea"/>
                <a:cs typeface="+mn-cs"/>
                <a:sym typeface="Calibri"/>
              </a:defRPr>
            </a:lvl2pPr>
            <a:lvl3pPr marL="0" indent="914400">
              <a:lnSpc>
                <a:spcPct val="100000"/>
              </a:lnSpc>
              <a:spcBef>
                <a:spcPts val="400"/>
              </a:spcBef>
              <a:buSzTx/>
              <a:buFontTx/>
              <a:buNone/>
              <a:defRPr sz="2000" b="0">
                <a:solidFill>
                  <a:srgbClr val="888888"/>
                </a:solidFill>
                <a:latin typeface="+mn-lt"/>
                <a:ea typeface="+mn-ea"/>
                <a:cs typeface="+mn-cs"/>
                <a:sym typeface="Calibri"/>
              </a:defRPr>
            </a:lvl3pPr>
            <a:lvl4pPr marL="0" indent="1371600">
              <a:lnSpc>
                <a:spcPct val="100000"/>
              </a:lnSpc>
              <a:spcBef>
                <a:spcPts val="400"/>
              </a:spcBef>
              <a:buSzTx/>
              <a:buFontTx/>
              <a:buNone/>
              <a:defRPr sz="2000" b="0">
                <a:solidFill>
                  <a:srgbClr val="888888"/>
                </a:solidFill>
                <a:latin typeface="+mn-lt"/>
                <a:ea typeface="+mn-ea"/>
                <a:cs typeface="+mn-cs"/>
                <a:sym typeface="Calibri"/>
              </a:defRPr>
            </a:lvl4pPr>
            <a:lvl5pPr marL="0" indent="1828800">
              <a:lnSpc>
                <a:spcPct val="100000"/>
              </a:lnSpc>
              <a:spcBef>
                <a:spcPts val="400"/>
              </a:spcBef>
              <a:buSzTx/>
              <a:buFontTx/>
              <a:buNone/>
              <a:defRPr sz="2000" b="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5" name="Shape 285"/>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92" name="Shape 292"/>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293" name="Shape 293"/>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b="0">
                <a:solidFill>
                  <a:srgbClr val="000000"/>
                </a:solidFill>
                <a:latin typeface="+mn-lt"/>
                <a:ea typeface="+mn-ea"/>
                <a:cs typeface="+mn-cs"/>
                <a:sym typeface="Calibri"/>
              </a:defRPr>
            </a:lvl1pPr>
            <a:lvl2pPr marL="790575" indent="-333375">
              <a:lnSpc>
                <a:spcPct val="100000"/>
              </a:lnSpc>
              <a:spcBef>
                <a:spcPts val="600"/>
              </a:spcBef>
              <a:buChar char="–"/>
              <a:defRPr sz="2800" b="0">
                <a:solidFill>
                  <a:srgbClr val="000000"/>
                </a:solidFill>
                <a:latin typeface="+mn-lt"/>
                <a:ea typeface="+mn-ea"/>
                <a:cs typeface="+mn-cs"/>
                <a:sym typeface="Calibri"/>
              </a:defRPr>
            </a:lvl2pPr>
            <a:lvl3pPr marL="1234439" indent="-320039">
              <a:lnSpc>
                <a:spcPct val="100000"/>
              </a:lnSpc>
              <a:spcBef>
                <a:spcPts val="600"/>
              </a:spcBef>
              <a:defRPr sz="2800" b="0">
                <a:solidFill>
                  <a:srgbClr val="000000"/>
                </a:solidFill>
                <a:latin typeface="+mn-lt"/>
                <a:ea typeface="+mn-ea"/>
                <a:cs typeface="+mn-cs"/>
                <a:sym typeface="Calibri"/>
              </a:defRPr>
            </a:lvl3pPr>
            <a:lvl4pPr marL="1727200" indent="-355600">
              <a:lnSpc>
                <a:spcPct val="100000"/>
              </a:lnSpc>
              <a:spcBef>
                <a:spcPts val="600"/>
              </a:spcBef>
              <a:buChar char="–"/>
              <a:defRPr sz="2800" b="0">
                <a:solidFill>
                  <a:srgbClr val="000000"/>
                </a:solidFill>
                <a:latin typeface="+mn-lt"/>
                <a:ea typeface="+mn-ea"/>
                <a:cs typeface="+mn-cs"/>
                <a:sym typeface="Calibri"/>
              </a:defRPr>
            </a:lvl4pPr>
            <a:lvl5pPr marL="2184400" indent="-355600">
              <a:lnSpc>
                <a:spcPct val="100000"/>
              </a:lnSpc>
              <a:spcBef>
                <a:spcPts val="600"/>
              </a:spcBef>
              <a:buChar char="»"/>
              <a:defRPr sz="28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4" name="Shape 294"/>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01" name="Shape 301"/>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302" name="Shape 302"/>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a:solidFill>
                  <a:srgbClr val="000000"/>
                </a:solidFill>
                <a:latin typeface="+mn-lt"/>
                <a:ea typeface="+mn-ea"/>
                <a:cs typeface="+mn-cs"/>
                <a:sym typeface="Calibri"/>
              </a:defRPr>
            </a:lvl1pPr>
            <a:lvl2pPr marL="0" indent="457200">
              <a:lnSpc>
                <a:spcPct val="100000"/>
              </a:lnSpc>
              <a:spcBef>
                <a:spcPts val="500"/>
              </a:spcBef>
              <a:buSzTx/>
              <a:buFontTx/>
              <a:buNone/>
              <a:defRPr sz="2400">
                <a:solidFill>
                  <a:srgbClr val="000000"/>
                </a:solidFill>
                <a:latin typeface="+mn-lt"/>
                <a:ea typeface="+mn-ea"/>
                <a:cs typeface="+mn-cs"/>
                <a:sym typeface="Calibri"/>
              </a:defRPr>
            </a:lvl2pPr>
            <a:lvl3pPr marL="0" indent="914400">
              <a:lnSpc>
                <a:spcPct val="100000"/>
              </a:lnSpc>
              <a:spcBef>
                <a:spcPts val="500"/>
              </a:spcBef>
              <a:buSzTx/>
              <a:buFontTx/>
              <a:buNone/>
              <a:defRPr sz="2400">
                <a:solidFill>
                  <a:srgbClr val="000000"/>
                </a:solidFill>
                <a:latin typeface="+mn-lt"/>
                <a:ea typeface="+mn-ea"/>
                <a:cs typeface="+mn-cs"/>
                <a:sym typeface="Calibri"/>
              </a:defRPr>
            </a:lvl3pPr>
            <a:lvl4pPr marL="0" indent="1371600">
              <a:lnSpc>
                <a:spcPct val="100000"/>
              </a:lnSpc>
              <a:spcBef>
                <a:spcPts val="500"/>
              </a:spcBef>
              <a:buSzTx/>
              <a:buFontTx/>
              <a:buNone/>
              <a:defRPr sz="2400">
                <a:solidFill>
                  <a:srgbClr val="000000"/>
                </a:solidFill>
                <a:latin typeface="+mn-lt"/>
                <a:ea typeface="+mn-ea"/>
                <a:cs typeface="+mn-cs"/>
                <a:sym typeface="Calibri"/>
              </a:defRPr>
            </a:lvl4pPr>
            <a:lvl5pPr marL="0" indent="1828800">
              <a:lnSpc>
                <a:spcPct val="100000"/>
              </a:lnSpc>
              <a:spcBef>
                <a:spcPts val="500"/>
              </a:spcBef>
              <a:buSzTx/>
              <a:buFontTx/>
              <a:buNone/>
              <a:defRPr sz="24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3" name="Shape 303"/>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a:solidFill>
                  <a:srgbClr val="000000"/>
                </a:solidFill>
                <a:latin typeface="+mn-lt"/>
                <a:ea typeface="+mn-ea"/>
                <a:cs typeface="+mn-cs"/>
                <a:sym typeface="Calibri"/>
              </a:defRPr>
            </a:pPr>
            <a:endParaRPr/>
          </a:p>
        </p:txBody>
      </p:sp>
      <p:sp>
        <p:nvSpPr>
          <p:cNvPr id="304" name="Shape 304"/>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11" name="Shape 311"/>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312" name="Shape 312"/>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ver Option 3">
    <p:spTree>
      <p:nvGrpSpPr>
        <p:cNvPr id="1" name=""/>
        <p:cNvGrpSpPr/>
        <p:nvPr/>
      </p:nvGrpSpPr>
      <p:grpSpPr>
        <a:xfrm>
          <a:off x="0" y="0"/>
          <a:ext cx="0" cy="0"/>
          <a:chOff x="0" y="0"/>
          <a:chExt cx="0" cy="0"/>
        </a:xfrm>
      </p:grpSpPr>
      <p:pic>
        <p:nvPicPr>
          <p:cNvPr id="48" name="image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 y="283"/>
            <a:ext cx="9143243" cy="6857432"/>
          </a:xfrm>
          <a:prstGeom prst="rect">
            <a:avLst/>
          </a:prstGeom>
          <a:ln w="12700">
            <a:miter lim="400000"/>
          </a:ln>
        </p:spPr>
      </p:pic>
      <p:sp>
        <p:nvSpPr>
          <p:cNvPr id="49" name="Shape 49"/>
          <p:cNvSpPr>
            <a:spLocks noGrp="1"/>
          </p:cNvSpPr>
          <p:nvPr>
            <p:ph type="title"/>
          </p:nvPr>
        </p:nvSpPr>
        <p:spPr>
          <a:xfrm>
            <a:off x="715054" y="310025"/>
            <a:ext cx="7772401" cy="722766"/>
          </a:xfrm>
          <a:prstGeom prst="rect">
            <a:avLst/>
          </a:prstGeom>
        </p:spPr>
        <p:txBody>
          <a:bodyPr anchor="t"/>
          <a:lstStyle>
            <a:lvl1pPr>
              <a:defRPr sz="2600">
                <a:solidFill>
                  <a:srgbClr val="FFFFFF"/>
                </a:solidFill>
              </a:defRPr>
            </a:lvl1pPr>
          </a:lstStyle>
          <a:p>
            <a:r>
              <a:t>Title Text</a:t>
            </a:r>
          </a:p>
        </p:txBody>
      </p:sp>
      <p:sp>
        <p:nvSpPr>
          <p:cNvPr id="50" name="Shape 50"/>
          <p:cNvSpPr>
            <a:spLocks noGrp="1"/>
          </p:cNvSpPr>
          <p:nvPr>
            <p:ph type="body" sz="quarter" idx="1"/>
          </p:nvPr>
        </p:nvSpPr>
        <p:spPr>
          <a:xfrm>
            <a:off x="722538" y="1065216"/>
            <a:ext cx="3675064" cy="407988"/>
          </a:xfrm>
          <a:prstGeom prst="rect">
            <a:avLst/>
          </a:prstGeom>
        </p:spPr>
        <p:txBody>
          <a:bodyPr anchor="ctr"/>
          <a:lstStyle>
            <a:lvl1pPr marL="0" indent="0">
              <a:buSzTx/>
              <a:buFontTx/>
              <a:buNone/>
              <a:defRPr sz="1100" b="0">
                <a:solidFill>
                  <a:srgbClr val="FFFFFF"/>
                </a:solidFill>
              </a:defRPr>
            </a:lvl1pPr>
            <a:lvl2pPr marL="650630" indent="-193430">
              <a:buFontTx/>
              <a:defRPr sz="1100" b="0">
                <a:solidFill>
                  <a:srgbClr val="FFFFFF"/>
                </a:solidFill>
              </a:defRPr>
            </a:lvl2pPr>
            <a:lvl3pPr marL="1143000" indent="-228600">
              <a:buFontTx/>
              <a:defRPr sz="1100" b="0">
                <a:solidFill>
                  <a:srgbClr val="FFFFFF"/>
                </a:solidFill>
              </a:defRPr>
            </a:lvl3pPr>
            <a:lvl4pPr marL="1511300" indent="-139700">
              <a:buFontTx/>
              <a:defRPr sz="1100" b="0">
                <a:solidFill>
                  <a:srgbClr val="FFFFFF"/>
                </a:solidFill>
              </a:defRPr>
            </a:lvl4pPr>
            <a:lvl5pPr marL="1968500" indent="-139700">
              <a:buFontTx/>
              <a:defRPr sz="11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body" sz="quarter" idx="13"/>
          </p:nvPr>
        </p:nvSpPr>
        <p:spPr>
          <a:xfrm>
            <a:off x="1379310" y="5953012"/>
            <a:ext cx="3111047" cy="263294"/>
          </a:xfrm>
          <a:prstGeom prst="rect">
            <a:avLst/>
          </a:prstGeom>
        </p:spPr>
        <p:txBody>
          <a:bodyPr/>
          <a:lstStyle/>
          <a:p>
            <a:pPr marL="0" indent="0">
              <a:lnSpc>
                <a:spcPct val="100000"/>
              </a:lnSpc>
              <a:buSzTx/>
              <a:buFontTx/>
              <a:buNone/>
              <a:defRPr sz="800" b="0"/>
            </a:pPr>
            <a:endParaRPr/>
          </a:p>
        </p:txBody>
      </p:sp>
      <p:sp>
        <p:nvSpPr>
          <p:cNvPr id="52" name="Shape 52"/>
          <p:cNvSpPr/>
          <p:nvPr/>
        </p:nvSpPr>
        <p:spPr>
          <a:xfrm>
            <a:off x="717776" y="5951877"/>
            <a:ext cx="1094015"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75787B"/>
                </a:solidFill>
                <a:latin typeface="Arial"/>
                <a:ea typeface="Arial"/>
                <a:cs typeface="Arial"/>
                <a:sym typeface="Arial"/>
              </a:defRPr>
            </a:lvl1pPr>
          </a:lstStyle>
          <a:p>
            <a:r>
              <a:t>Presented By</a:t>
            </a:r>
          </a:p>
        </p:txBody>
      </p:sp>
      <p:sp>
        <p:nvSpPr>
          <p:cNvPr id="53" name="Shape 53"/>
          <p:cNvSpPr>
            <a:spLocks noGrp="1"/>
          </p:cNvSpPr>
          <p:nvPr>
            <p:ph type="body" sz="quarter" idx="14"/>
          </p:nvPr>
        </p:nvSpPr>
        <p:spPr>
          <a:xfrm>
            <a:off x="984705" y="6129904"/>
            <a:ext cx="3111046" cy="263294"/>
          </a:xfrm>
          <a:prstGeom prst="rect">
            <a:avLst/>
          </a:prstGeom>
        </p:spPr>
        <p:txBody>
          <a:bodyPr/>
          <a:lstStyle/>
          <a:p>
            <a:pPr marL="0" indent="0">
              <a:lnSpc>
                <a:spcPct val="100000"/>
              </a:lnSpc>
              <a:buSzTx/>
              <a:buFontTx/>
              <a:buNone/>
              <a:defRPr sz="800" b="0"/>
            </a:pPr>
            <a:endParaRPr/>
          </a:p>
        </p:txBody>
      </p:sp>
      <p:sp>
        <p:nvSpPr>
          <p:cNvPr id="54" name="Shape 54"/>
          <p:cNvSpPr/>
          <p:nvPr/>
        </p:nvSpPr>
        <p:spPr>
          <a:xfrm>
            <a:off x="715054" y="6128768"/>
            <a:ext cx="1094016"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75787B"/>
                </a:solidFill>
                <a:latin typeface="Arial"/>
                <a:ea typeface="Arial"/>
                <a:cs typeface="Arial"/>
                <a:sym typeface="Arial"/>
              </a:defRPr>
            </a:lvl1pPr>
          </a:lstStyle>
          <a:p>
            <a:r>
              <a:t>Date</a:t>
            </a:r>
          </a:p>
        </p:txBody>
      </p:sp>
      <p:grpSp>
        <p:nvGrpSpPr>
          <p:cNvPr id="57" name="Group 57"/>
          <p:cNvGrpSpPr/>
          <p:nvPr/>
        </p:nvGrpSpPr>
        <p:grpSpPr>
          <a:xfrm>
            <a:off x="7899400" y="347947"/>
            <a:ext cx="914400" cy="1010005"/>
            <a:chOff x="0" y="0"/>
            <a:chExt cx="914400" cy="1010004"/>
          </a:xfrm>
        </p:grpSpPr>
        <p:pic>
          <p:nvPicPr>
            <p:cNvPr id="55" name="image8.png" descr="ELS_NS_Logo_1C_White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 cy="1010005"/>
            </a:xfrm>
            <a:prstGeom prst="rect">
              <a:avLst/>
            </a:prstGeom>
            <a:ln w="12700" cap="flat">
              <a:noFill/>
              <a:miter lim="400000"/>
            </a:ln>
            <a:effectLst/>
          </p:spPr>
        </p:pic>
        <p:pic>
          <p:nvPicPr>
            <p:cNvPr id="56" name="image8.png" descr="ELS_NS_Logo_1C_White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 cy="1010005"/>
            </a:xfrm>
            <a:prstGeom prst="rect">
              <a:avLst/>
            </a:prstGeom>
            <a:ln w="12700" cap="flat">
              <a:noFill/>
              <a:miter lim="400000"/>
            </a:ln>
            <a:effectLst/>
          </p:spPr>
        </p:pic>
      </p:grpSp>
      <p:sp>
        <p:nvSpPr>
          <p:cNvPr id="58" name="Shape 58"/>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19" name="Shape 319"/>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26" name="Shape 326"/>
          <p:cNvSpPr>
            <a:spLocks noGrp="1"/>
          </p:cNvSpPr>
          <p:nvPr>
            <p:ph type="title"/>
          </p:nvPr>
        </p:nvSpPr>
        <p:spPr>
          <a:xfrm>
            <a:off x="457200" y="273050"/>
            <a:ext cx="3008314" cy="1162050"/>
          </a:xfrm>
          <a:prstGeom prst="rect">
            <a:avLst/>
          </a:prstGeom>
        </p:spPr>
        <p:txBody>
          <a:bodyPr anchor="b"/>
          <a:lstStyle>
            <a:lvl1pPr>
              <a:lnSpc>
                <a:spcPct val="100000"/>
              </a:lnSpc>
              <a:defRPr sz="2000">
                <a:solidFill>
                  <a:srgbClr val="000000"/>
                </a:solidFill>
                <a:latin typeface="+mn-lt"/>
                <a:ea typeface="+mn-ea"/>
                <a:cs typeface="+mn-cs"/>
                <a:sym typeface="Calibri"/>
              </a:defRPr>
            </a:lvl1pPr>
          </a:lstStyle>
          <a:p>
            <a:r>
              <a:t>Title Text</a:t>
            </a:r>
          </a:p>
        </p:txBody>
      </p:sp>
      <p:sp>
        <p:nvSpPr>
          <p:cNvPr id="327" name="Shape 327"/>
          <p:cNvSpPr>
            <a:spLocks noGrp="1"/>
          </p:cNvSpPr>
          <p:nvPr>
            <p:ph type="body" idx="1"/>
          </p:nvPr>
        </p:nvSpPr>
        <p:spPr>
          <a:xfrm>
            <a:off x="3575050" y="273050"/>
            <a:ext cx="5111750" cy="585311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8" name="Shape 328"/>
          <p:cNvSpPr>
            <a:spLocks noGrp="1"/>
          </p:cNvSpPr>
          <p:nvPr>
            <p:ph type="body" sz="half" idx="13"/>
          </p:nvPr>
        </p:nvSpPr>
        <p:spPr>
          <a:xfrm>
            <a:off x="457199" y="1435100"/>
            <a:ext cx="3008315" cy="4691063"/>
          </a:xfrm>
          <a:prstGeom prst="rect">
            <a:avLst/>
          </a:prstGeom>
        </p:spPr>
        <p:txBody>
          <a:bodyPr/>
          <a:lstStyle/>
          <a:p>
            <a:pPr marL="0" indent="0">
              <a:lnSpc>
                <a:spcPct val="100000"/>
              </a:lnSpc>
              <a:spcBef>
                <a:spcPts val="300"/>
              </a:spcBef>
              <a:buSzTx/>
              <a:buFontTx/>
              <a:buNone/>
              <a:defRPr sz="1400" b="0">
                <a:solidFill>
                  <a:srgbClr val="000000"/>
                </a:solidFill>
                <a:latin typeface="+mn-lt"/>
                <a:ea typeface="+mn-ea"/>
                <a:cs typeface="+mn-cs"/>
                <a:sym typeface="Calibri"/>
              </a:defRPr>
            </a:pPr>
            <a:endParaRPr/>
          </a:p>
        </p:txBody>
      </p:sp>
      <p:sp>
        <p:nvSpPr>
          <p:cNvPr id="329" name="Shape 329"/>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36" name="Shape 336"/>
          <p:cNvSpPr>
            <a:spLocks noGrp="1"/>
          </p:cNvSpPr>
          <p:nvPr>
            <p:ph type="title"/>
          </p:nvPr>
        </p:nvSpPr>
        <p:spPr>
          <a:xfrm>
            <a:off x="1792288" y="4800600"/>
            <a:ext cx="5486401" cy="566738"/>
          </a:xfrm>
          <a:prstGeom prst="rect">
            <a:avLst/>
          </a:prstGeom>
        </p:spPr>
        <p:txBody>
          <a:bodyPr anchor="b"/>
          <a:lstStyle>
            <a:lvl1pPr>
              <a:lnSpc>
                <a:spcPct val="100000"/>
              </a:lnSpc>
              <a:defRPr sz="2000">
                <a:solidFill>
                  <a:srgbClr val="000000"/>
                </a:solidFill>
                <a:latin typeface="+mn-lt"/>
                <a:ea typeface="+mn-ea"/>
                <a:cs typeface="+mn-cs"/>
                <a:sym typeface="Calibri"/>
              </a:defRPr>
            </a:lvl1pPr>
          </a:lstStyle>
          <a:p>
            <a:r>
              <a:t>Title Text</a:t>
            </a:r>
          </a:p>
        </p:txBody>
      </p:sp>
      <p:sp>
        <p:nvSpPr>
          <p:cNvPr id="337" name="Shape 337"/>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38" name="Shape 338"/>
          <p:cNvSpPr>
            <a:spLocks noGrp="1"/>
          </p:cNvSpPr>
          <p:nvPr>
            <p:ph type="body" sz="quarter" idx="1"/>
          </p:nvPr>
        </p:nvSpPr>
        <p:spPr>
          <a:xfrm>
            <a:off x="1792288" y="5367337"/>
            <a:ext cx="5486401" cy="804863"/>
          </a:xfrm>
          <a:prstGeom prst="rect">
            <a:avLst/>
          </a:prstGeom>
        </p:spPr>
        <p:txBody>
          <a:bodyPr/>
          <a:lstStyle>
            <a:lvl1pPr marL="0" indent="0">
              <a:lnSpc>
                <a:spcPct val="100000"/>
              </a:lnSpc>
              <a:spcBef>
                <a:spcPts val="300"/>
              </a:spcBef>
              <a:buSzTx/>
              <a:buFontTx/>
              <a:buNone/>
              <a:defRPr sz="1400" b="0">
                <a:solidFill>
                  <a:srgbClr val="000000"/>
                </a:solidFill>
                <a:latin typeface="+mn-lt"/>
                <a:ea typeface="+mn-ea"/>
                <a:cs typeface="+mn-cs"/>
                <a:sym typeface="Calibri"/>
              </a:defRPr>
            </a:lvl1pPr>
            <a:lvl2pPr marL="0" indent="457200">
              <a:lnSpc>
                <a:spcPct val="100000"/>
              </a:lnSpc>
              <a:spcBef>
                <a:spcPts val="300"/>
              </a:spcBef>
              <a:buSzTx/>
              <a:buFontTx/>
              <a:buNone/>
              <a:defRPr sz="1400" b="0">
                <a:solidFill>
                  <a:srgbClr val="000000"/>
                </a:solidFill>
                <a:latin typeface="+mn-lt"/>
                <a:ea typeface="+mn-ea"/>
                <a:cs typeface="+mn-cs"/>
                <a:sym typeface="Calibri"/>
              </a:defRPr>
            </a:lvl2pPr>
            <a:lvl3pPr marL="0" indent="914400">
              <a:lnSpc>
                <a:spcPct val="100000"/>
              </a:lnSpc>
              <a:spcBef>
                <a:spcPts val="300"/>
              </a:spcBef>
              <a:buSzTx/>
              <a:buFontTx/>
              <a:buNone/>
              <a:defRPr sz="1400" b="0">
                <a:solidFill>
                  <a:srgbClr val="000000"/>
                </a:solidFill>
                <a:latin typeface="+mn-lt"/>
                <a:ea typeface="+mn-ea"/>
                <a:cs typeface="+mn-cs"/>
                <a:sym typeface="Calibri"/>
              </a:defRPr>
            </a:lvl3pPr>
            <a:lvl4pPr marL="0" indent="1371600">
              <a:lnSpc>
                <a:spcPct val="100000"/>
              </a:lnSpc>
              <a:spcBef>
                <a:spcPts val="300"/>
              </a:spcBef>
              <a:buSzTx/>
              <a:buFontTx/>
              <a:buNone/>
              <a:defRPr sz="1400" b="0">
                <a:solidFill>
                  <a:srgbClr val="000000"/>
                </a:solidFill>
                <a:latin typeface="+mn-lt"/>
                <a:ea typeface="+mn-ea"/>
                <a:cs typeface="+mn-cs"/>
                <a:sym typeface="Calibri"/>
              </a:defRPr>
            </a:lvl4pPr>
            <a:lvl5pPr marL="0" indent="1828800">
              <a:lnSpc>
                <a:spcPct val="100000"/>
              </a:lnSpc>
              <a:spcBef>
                <a:spcPts val="300"/>
              </a:spcBef>
              <a:buSzTx/>
              <a:buFontTx/>
              <a:buNone/>
              <a:defRPr sz="14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9" name="Shape 339"/>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346" name="Shape 346"/>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347" name="Shape 347"/>
          <p:cNvSpPr>
            <a:spLocks noGrp="1"/>
          </p:cNvSpPr>
          <p:nvPr>
            <p:ph type="body" idx="1"/>
          </p:nvPr>
        </p:nvSpPr>
        <p:spPr>
          <a:xfrm>
            <a:off x="457200" y="1600200"/>
            <a:ext cx="8229600" cy="452596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8" name="Shape 348"/>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355" name="Shape 355"/>
          <p:cNvSpPr>
            <a:spLocks noGrp="1"/>
          </p:cNvSpPr>
          <p:nvPr>
            <p:ph type="title"/>
          </p:nvPr>
        </p:nvSpPr>
        <p:spPr>
          <a:xfrm>
            <a:off x="6629400" y="274638"/>
            <a:ext cx="2057400" cy="5851526"/>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356" name="Shape 356"/>
          <p:cNvSpPr>
            <a:spLocks noGrp="1"/>
          </p:cNvSpPr>
          <p:nvPr>
            <p:ph type="body" idx="1"/>
          </p:nvPr>
        </p:nvSpPr>
        <p:spPr>
          <a:xfrm>
            <a:off x="457200" y="274638"/>
            <a:ext cx="6019800" cy="5851526"/>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7" name="Shape 357"/>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64" name="Shape 364"/>
          <p:cNvSpPr/>
          <p:nvPr/>
        </p:nvSpPr>
        <p:spPr>
          <a:xfrm>
            <a:off x="6800852" y="91854"/>
            <a:ext cx="1771651" cy="1774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700">
                <a:solidFill>
                  <a:srgbClr val="FFFFFF"/>
                </a:solidFill>
                <a:latin typeface="Arial"/>
                <a:ea typeface="Arial"/>
                <a:cs typeface="Arial"/>
                <a:sym typeface="Arial"/>
              </a:defRPr>
            </a:lvl1pPr>
          </a:lstStyle>
          <a:p>
            <a:r>
              <a:t>Praxair Training</a:t>
            </a:r>
          </a:p>
        </p:txBody>
      </p:sp>
      <p:sp>
        <p:nvSpPr>
          <p:cNvPr id="365" name="Shape 365"/>
          <p:cNvSpPr/>
          <p:nvPr/>
        </p:nvSpPr>
        <p:spPr>
          <a:xfrm>
            <a:off x="8531679" y="90014"/>
            <a:ext cx="269422" cy="2147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00">
                <a:solidFill>
                  <a:srgbClr val="FFFFFF"/>
                </a:solidFill>
                <a:latin typeface="Lucida Sans Unicode"/>
                <a:ea typeface="Lucida Sans Unicode"/>
                <a:cs typeface="Lucida Sans Unicode"/>
                <a:sym typeface="Lucida Sans Unicode"/>
              </a:defRPr>
            </a:lvl1pPr>
          </a:lstStyle>
          <a:p>
            <a:r>
              <a:t> |</a:t>
            </a:r>
          </a:p>
        </p:txBody>
      </p:sp>
      <p:sp>
        <p:nvSpPr>
          <p:cNvPr id="366" name="Shape 366"/>
          <p:cNvSpPr>
            <a:spLocks noGrp="1"/>
          </p:cNvSpPr>
          <p:nvPr>
            <p:ph type="title"/>
          </p:nvPr>
        </p:nvSpPr>
        <p:spPr>
          <a:xfrm>
            <a:off x="1094015" y="920300"/>
            <a:ext cx="7453994" cy="418646"/>
          </a:xfrm>
          <a:prstGeom prst="rect">
            <a:avLst/>
          </a:prstGeom>
        </p:spPr>
        <p:txBody>
          <a:bodyPr/>
          <a:lstStyle/>
          <a:p>
            <a:r>
              <a:t>Title Text</a:t>
            </a:r>
          </a:p>
        </p:txBody>
      </p:sp>
      <p:sp>
        <p:nvSpPr>
          <p:cNvPr id="367" name="Shape 367"/>
          <p:cNvSpPr>
            <a:spLocks noGrp="1"/>
          </p:cNvSpPr>
          <p:nvPr>
            <p:ph type="sldNum" sz="quarter" idx="2"/>
          </p:nvPr>
        </p:nvSpPr>
        <p:spPr>
          <a:xfrm>
            <a:off x="8802183" y="104087"/>
            <a:ext cx="203025" cy="177433"/>
          </a:xfrm>
          <a:prstGeom prst="rect">
            <a:avLst/>
          </a:prstGeom>
        </p:spPr>
        <p:txBody>
          <a:bodyPr/>
          <a:lstStyle/>
          <a:p>
            <a:fld id="{86CB4B4D-7CA3-9044-876B-883B54F8677D}" type="slidenum">
              <a:t>‹#›</a:t>
            </a:fld>
            <a:endParaRPr/>
          </a:p>
        </p:txBody>
      </p:sp>
      <p:sp>
        <p:nvSpPr>
          <p:cNvPr id="2" name="Rectangle 1"/>
          <p:cNvSpPr/>
          <p:nvPr userDrawn="1"/>
        </p:nvSpPr>
        <p:spPr>
          <a:xfrm>
            <a:off x="0" y="-40341"/>
            <a:ext cx="9144000" cy="43030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1365" y="88216"/>
            <a:ext cx="1144047" cy="181072"/>
          </a:xfrm>
          <a:prstGeom prst="rect">
            <a:avLst/>
          </a:prstGeom>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75" name="Shape 375"/>
          <p:cNvSpPr>
            <a:spLocks noGrp="1"/>
          </p:cNvSpPr>
          <p:nvPr>
            <p:ph type="title"/>
          </p:nvPr>
        </p:nvSpPr>
        <p:spPr>
          <a:xfrm>
            <a:off x="457200" y="274638"/>
            <a:ext cx="8229600" cy="1143001"/>
          </a:xfrm>
          <a:prstGeom prst="rect">
            <a:avLst/>
          </a:prstGeom>
        </p:spPr>
        <p:txBody>
          <a:bodyPr/>
          <a:lstStyle>
            <a:lvl1pPr algn="ctr">
              <a:lnSpc>
                <a:spcPct val="100000"/>
              </a:lnSpc>
              <a:defRPr sz="4400" b="0">
                <a:solidFill>
                  <a:srgbClr val="000000"/>
                </a:solidFill>
                <a:latin typeface="+mn-lt"/>
                <a:ea typeface="+mn-ea"/>
                <a:cs typeface="+mn-cs"/>
                <a:sym typeface="Calibri"/>
              </a:defRPr>
            </a:lvl1pPr>
          </a:lstStyle>
          <a:p>
            <a:r>
              <a:t>Title Text</a:t>
            </a:r>
          </a:p>
        </p:txBody>
      </p:sp>
      <p:sp>
        <p:nvSpPr>
          <p:cNvPr id="376" name="Shape 376"/>
          <p:cNvSpPr>
            <a:spLocks noGrp="1"/>
          </p:cNvSpPr>
          <p:nvPr>
            <p:ph type="body" idx="1"/>
          </p:nvPr>
        </p:nvSpPr>
        <p:spPr>
          <a:xfrm>
            <a:off x="457200" y="1600200"/>
            <a:ext cx="8229600" cy="4525963"/>
          </a:xfrm>
          <a:prstGeom prst="rect">
            <a:avLst/>
          </a:prstGeom>
        </p:spPr>
        <p:txBody>
          <a:bodyPr/>
          <a:lstStyle>
            <a:lvl1pPr marL="342900" indent="-342900">
              <a:lnSpc>
                <a:spcPct val="100000"/>
              </a:lnSpc>
              <a:spcBef>
                <a:spcPts val="700"/>
              </a:spcBef>
              <a:defRPr sz="3200" b="0">
                <a:solidFill>
                  <a:srgbClr val="000000"/>
                </a:solidFill>
                <a:latin typeface="+mn-lt"/>
                <a:ea typeface="+mn-ea"/>
                <a:cs typeface="+mn-cs"/>
                <a:sym typeface="Calibri"/>
              </a:defRPr>
            </a:lvl1pPr>
            <a:lvl2pPr marL="783771" indent="-326571">
              <a:lnSpc>
                <a:spcPct val="100000"/>
              </a:lnSpc>
              <a:spcBef>
                <a:spcPts val="700"/>
              </a:spcBef>
              <a:buChar char="–"/>
              <a:defRPr sz="3200" b="0">
                <a:solidFill>
                  <a:srgbClr val="000000"/>
                </a:solidFill>
                <a:latin typeface="+mn-lt"/>
                <a:ea typeface="+mn-ea"/>
                <a:cs typeface="+mn-cs"/>
                <a:sym typeface="Calibri"/>
              </a:defRPr>
            </a:lvl2pPr>
            <a:lvl3pPr marL="1219200" indent="-304800">
              <a:lnSpc>
                <a:spcPct val="100000"/>
              </a:lnSpc>
              <a:spcBef>
                <a:spcPts val="700"/>
              </a:spcBef>
              <a:defRPr sz="3200" b="0">
                <a:solidFill>
                  <a:srgbClr val="000000"/>
                </a:solidFill>
                <a:latin typeface="+mn-lt"/>
                <a:ea typeface="+mn-ea"/>
                <a:cs typeface="+mn-cs"/>
                <a:sym typeface="Calibri"/>
              </a:defRPr>
            </a:lvl3pPr>
            <a:lvl4pPr marL="1737360" indent="-365760">
              <a:lnSpc>
                <a:spcPct val="100000"/>
              </a:lnSpc>
              <a:spcBef>
                <a:spcPts val="700"/>
              </a:spcBef>
              <a:buChar char="–"/>
              <a:defRPr sz="3200" b="0">
                <a:solidFill>
                  <a:srgbClr val="000000"/>
                </a:solidFill>
                <a:latin typeface="+mn-lt"/>
                <a:ea typeface="+mn-ea"/>
                <a:cs typeface="+mn-cs"/>
                <a:sym typeface="Calibri"/>
              </a:defRPr>
            </a:lvl4pPr>
            <a:lvl5pPr marL="2194560" indent="-365760">
              <a:lnSpc>
                <a:spcPct val="100000"/>
              </a:lnSpc>
              <a:spcBef>
                <a:spcPts val="700"/>
              </a:spcBef>
              <a:buChar char="»"/>
              <a:defRPr sz="3200" b="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7" name="Shape 377"/>
          <p:cNvSpPr>
            <a:spLocks noGrp="1"/>
          </p:cNvSpPr>
          <p:nvPr>
            <p:ph type="sldNum" sz="quarter" idx="2"/>
          </p:nvPr>
        </p:nvSpPr>
        <p:spPr>
          <a:xfrm>
            <a:off x="8422818" y="6404292"/>
            <a:ext cx="263983" cy="269241"/>
          </a:xfrm>
          <a:prstGeom prst="rect">
            <a:avLst/>
          </a:prstGeom>
        </p:spPr>
        <p:txBody>
          <a:bodyPr/>
          <a:lstStyle>
            <a:lvl1pPr>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Option 4">
    <p:spTree>
      <p:nvGrpSpPr>
        <p:cNvPr id="1" name=""/>
        <p:cNvGrpSpPr/>
        <p:nvPr/>
      </p:nvGrpSpPr>
      <p:grpSpPr>
        <a:xfrm>
          <a:off x="0" y="0"/>
          <a:ext cx="0" cy="0"/>
          <a:chOff x="0" y="0"/>
          <a:chExt cx="0" cy="0"/>
        </a:xfrm>
      </p:grpSpPr>
      <p:pic>
        <p:nvPicPr>
          <p:cNvPr id="65" name="image9.jpg" descr="orangebackgroun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66" name="Shape 66"/>
          <p:cNvSpPr>
            <a:spLocks noGrp="1"/>
          </p:cNvSpPr>
          <p:nvPr>
            <p:ph type="body" sz="quarter" idx="1"/>
          </p:nvPr>
        </p:nvSpPr>
        <p:spPr>
          <a:xfrm>
            <a:off x="252411" y="3665542"/>
            <a:ext cx="3675064" cy="407988"/>
          </a:xfrm>
          <a:prstGeom prst="rect">
            <a:avLst/>
          </a:prstGeom>
        </p:spPr>
        <p:txBody>
          <a:bodyPr anchor="ctr"/>
          <a:lstStyle>
            <a:lvl1pPr marL="0" indent="0">
              <a:buSzTx/>
              <a:buFontTx/>
              <a:buNone/>
              <a:defRPr sz="1100" b="0">
                <a:solidFill>
                  <a:srgbClr val="FFFFFF"/>
                </a:solidFill>
              </a:defRPr>
            </a:lvl1pPr>
            <a:lvl2pPr marL="650630" indent="-193430">
              <a:buFontTx/>
              <a:defRPr sz="1100" b="0">
                <a:solidFill>
                  <a:srgbClr val="FFFFFF"/>
                </a:solidFill>
              </a:defRPr>
            </a:lvl2pPr>
            <a:lvl3pPr marL="1143000" indent="-228600">
              <a:buFontTx/>
              <a:defRPr sz="1100" b="0">
                <a:solidFill>
                  <a:srgbClr val="FFFFFF"/>
                </a:solidFill>
              </a:defRPr>
            </a:lvl3pPr>
            <a:lvl4pPr marL="1511300" indent="-139700">
              <a:buFontTx/>
              <a:defRPr sz="1100" b="0">
                <a:solidFill>
                  <a:srgbClr val="FFFFFF"/>
                </a:solidFill>
              </a:defRPr>
            </a:lvl4pPr>
            <a:lvl5pPr marL="1968500" indent="-139700">
              <a:buFontTx/>
              <a:defRPr sz="11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body" sz="quarter" idx="13"/>
          </p:nvPr>
        </p:nvSpPr>
        <p:spPr>
          <a:xfrm>
            <a:off x="913947" y="4401797"/>
            <a:ext cx="3111046" cy="263294"/>
          </a:xfrm>
          <a:prstGeom prst="rect">
            <a:avLst/>
          </a:prstGeom>
        </p:spPr>
        <p:txBody>
          <a:bodyPr/>
          <a:lstStyle/>
          <a:p>
            <a:pPr marL="0" indent="0">
              <a:lnSpc>
                <a:spcPct val="100000"/>
              </a:lnSpc>
              <a:buSzTx/>
              <a:buFontTx/>
              <a:buNone/>
              <a:defRPr sz="800" b="0">
                <a:solidFill>
                  <a:srgbClr val="FFFFFF"/>
                </a:solidFill>
              </a:defRPr>
            </a:pPr>
            <a:endParaRPr/>
          </a:p>
        </p:txBody>
      </p:sp>
      <p:sp>
        <p:nvSpPr>
          <p:cNvPr id="68" name="Shape 68"/>
          <p:cNvSpPr/>
          <p:nvPr/>
        </p:nvSpPr>
        <p:spPr>
          <a:xfrm>
            <a:off x="252411" y="4400662"/>
            <a:ext cx="1094016"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FFFFFF"/>
                </a:solidFill>
                <a:latin typeface="Arial"/>
                <a:ea typeface="Arial"/>
                <a:cs typeface="Arial"/>
                <a:sym typeface="Arial"/>
              </a:defRPr>
            </a:lvl1pPr>
          </a:lstStyle>
          <a:p>
            <a:r>
              <a:t>Presented By</a:t>
            </a:r>
          </a:p>
        </p:txBody>
      </p:sp>
      <p:sp>
        <p:nvSpPr>
          <p:cNvPr id="69" name="Shape 69"/>
          <p:cNvSpPr>
            <a:spLocks noGrp="1"/>
          </p:cNvSpPr>
          <p:nvPr>
            <p:ph type="body" sz="quarter" idx="14"/>
          </p:nvPr>
        </p:nvSpPr>
        <p:spPr>
          <a:xfrm>
            <a:off x="519341" y="4578689"/>
            <a:ext cx="3111046" cy="263294"/>
          </a:xfrm>
          <a:prstGeom prst="rect">
            <a:avLst/>
          </a:prstGeom>
        </p:spPr>
        <p:txBody>
          <a:bodyPr/>
          <a:lstStyle/>
          <a:p>
            <a:pPr marL="0" indent="0">
              <a:lnSpc>
                <a:spcPct val="100000"/>
              </a:lnSpc>
              <a:buSzTx/>
              <a:buFontTx/>
              <a:buNone/>
              <a:defRPr sz="800" b="0">
                <a:solidFill>
                  <a:srgbClr val="FFFFFF"/>
                </a:solidFill>
              </a:defRPr>
            </a:pPr>
            <a:endParaRPr/>
          </a:p>
        </p:txBody>
      </p:sp>
      <p:sp>
        <p:nvSpPr>
          <p:cNvPr id="70" name="Shape 70"/>
          <p:cNvSpPr/>
          <p:nvPr/>
        </p:nvSpPr>
        <p:spPr>
          <a:xfrm>
            <a:off x="249690" y="4577553"/>
            <a:ext cx="1094016"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FFFFFF"/>
                </a:solidFill>
                <a:latin typeface="Arial"/>
                <a:ea typeface="Arial"/>
                <a:cs typeface="Arial"/>
                <a:sym typeface="Arial"/>
              </a:defRPr>
            </a:lvl1pPr>
          </a:lstStyle>
          <a:p>
            <a:r>
              <a:t>Date</a:t>
            </a:r>
          </a:p>
        </p:txBody>
      </p:sp>
      <p:grpSp>
        <p:nvGrpSpPr>
          <p:cNvPr id="73" name="Group 73"/>
          <p:cNvGrpSpPr/>
          <p:nvPr/>
        </p:nvGrpSpPr>
        <p:grpSpPr>
          <a:xfrm>
            <a:off x="342900" y="347947"/>
            <a:ext cx="914400" cy="1010005"/>
            <a:chOff x="0" y="0"/>
            <a:chExt cx="914400" cy="1010004"/>
          </a:xfrm>
        </p:grpSpPr>
        <p:pic>
          <p:nvPicPr>
            <p:cNvPr id="71" name="image8.png" descr="ELS_NS_Logo_1C_White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 cy="1010005"/>
            </a:xfrm>
            <a:prstGeom prst="rect">
              <a:avLst/>
            </a:prstGeom>
            <a:ln w="12700" cap="flat">
              <a:noFill/>
              <a:miter lim="400000"/>
            </a:ln>
            <a:effectLst/>
          </p:spPr>
        </p:pic>
        <p:pic>
          <p:nvPicPr>
            <p:cNvPr id="72" name="image8.png" descr="ELS_NS_Logo_1C_White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 cy="1010005"/>
            </a:xfrm>
            <a:prstGeom prst="rect">
              <a:avLst/>
            </a:prstGeom>
            <a:ln w="12700" cap="flat">
              <a:noFill/>
              <a:miter lim="400000"/>
            </a:ln>
            <a:effectLst/>
          </p:spPr>
        </p:pic>
      </p:grpSp>
      <p:sp>
        <p:nvSpPr>
          <p:cNvPr id="74" name="Shape 74"/>
          <p:cNvSpPr>
            <a:spLocks noGrp="1"/>
          </p:cNvSpPr>
          <p:nvPr>
            <p:ph type="title"/>
          </p:nvPr>
        </p:nvSpPr>
        <p:spPr>
          <a:xfrm>
            <a:off x="240043" y="2910701"/>
            <a:ext cx="7772401" cy="722766"/>
          </a:xfrm>
          <a:prstGeom prst="rect">
            <a:avLst/>
          </a:prstGeom>
        </p:spPr>
        <p:txBody>
          <a:bodyPr anchor="t"/>
          <a:lstStyle>
            <a:lvl1pPr>
              <a:defRPr sz="2600">
                <a:solidFill>
                  <a:srgbClr val="FFFFFF"/>
                </a:solidFill>
              </a:defRPr>
            </a:lvl1pPr>
          </a:lstStyle>
          <a:p>
            <a:r>
              <a:t>Title Text</a:t>
            </a:r>
          </a:p>
        </p:txBody>
      </p:sp>
      <p:sp>
        <p:nvSpPr>
          <p:cNvPr id="75" name="Shape 75"/>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Breaker">
    <p:spTree>
      <p:nvGrpSpPr>
        <p:cNvPr id="1" name=""/>
        <p:cNvGrpSpPr/>
        <p:nvPr/>
      </p:nvGrpSpPr>
      <p:grpSpPr>
        <a:xfrm>
          <a:off x="0" y="0"/>
          <a:ext cx="0" cy="0"/>
          <a:chOff x="0" y="0"/>
          <a:chExt cx="0" cy="0"/>
        </a:xfrm>
      </p:grpSpPr>
      <p:pic>
        <p:nvPicPr>
          <p:cNvPr id="82" name="image1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 y="283"/>
            <a:ext cx="9143243" cy="6857432"/>
          </a:xfrm>
          <a:prstGeom prst="rect">
            <a:avLst/>
          </a:prstGeom>
          <a:ln w="12700">
            <a:miter lim="400000"/>
          </a:ln>
        </p:spPr>
      </p:pic>
      <p:sp>
        <p:nvSpPr>
          <p:cNvPr id="83" name="Shape 83"/>
          <p:cNvSpPr>
            <a:spLocks noGrp="1"/>
          </p:cNvSpPr>
          <p:nvPr>
            <p:ph type="title"/>
          </p:nvPr>
        </p:nvSpPr>
        <p:spPr>
          <a:xfrm>
            <a:off x="715054" y="1728079"/>
            <a:ext cx="7772401" cy="503493"/>
          </a:xfrm>
          <a:prstGeom prst="rect">
            <a:avLst/>
          </a:prstGeom>
        </p:spPr>
        <p:txBody>
          <a:bodyPr anchor="t"/>
          <a:lstStyle>
            <a:lvl1pPr>
              <a:defRPr sz="2800" b="0">
                <a:solidFill>
                  <a:srgbClr val="FFFFFF"/>
                </a:solidFill>
              </a:defRPr>
            </a:lvl1pPr>
          </a:lstStyle>
          <a:p>
            <a:r>
              <a:t>Title Text</a:t>
            </a:r>
          </a:p>
        </p:txBody>
      </p:sp>
      <p:sp>
        <p:nvSpPr>
          <p:cNvPr id="84" name="Shape 84"/>
          <p:cNvSpPr>
            <a:spLocks noGrp="1"/>
          </p:cNvSpPr>
          <p:nvPr>
            <p:ph type="body" sz="quarter" idx="1"/>
          </p:nvPr>
        </p:nvSpPr>
        <p:spPr>
          <a:xfrm>
            <a:off x="714375" y="2318656"/>
            <a:ext cx="4567919" cy="2343151"/>
          </a:xfrm>
          <a:prstGeom prst="rect">
            <a:avLst/>
          </a:prstGeom>
        </p:spPr>
        <p:txBody>
          <a:bodyPr/>
          <a:lstStyle>
            <a:lvl1pPr marL="0" indent="0">
              <a:buSzTx/>
              <a:buFontTx/>
              <a:buNone/>
              <a:defRPr sz="2000" b="0">
                <a:solidFill>
                  <a:srgbClr val="FFFFFF"/>
                </a:solidFill>
              </a:defRPr>
            </a:lvl1pPr>
            <a:lvl2pPr marL="808892" indent="-351692">
              <a:buFontTx/>
              <a:defRPr sz="2000" b="0">
                <a:solidFill>
                  <a:srgbClr val="FFFFFF"/>
                </a:solidFill>
              </a:defRPr>
            </a:lvl2pPr>
            <a:lvl3pPr marL="1330036" indent="-415636">
              <a:buFontTx/>
              <a:defRPr sz="2000" b="0">
                <a:solidFill>
                  <a:srgbClr val="FFFFFF"/>
                </a:solidFill>
              </a:defRPr>
            </a:lvl3pPr>
            <a:lvl4pPr marL="1625600" indent="-254000">
              <a:buFontTx/>
              <a:defRPr sz="2000" b="0">
                <a:solidFill>
                  <a:srgbClr val="FFFFFF"/>
                </a:solidFill>
              </a:defRPr>
            </a:lvl4pPr>
            <a:lvl5pPr marL="2082800" indent="-254000">
              <a:buFontTx/>
              <a:defRPr sz="20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87" name="Group 87"/>
          <p:cNvGrpSpPr/>
          <p:nvPr/>
        </p:nvGrpSpPr>
        <p:grpSpPr>
          <a:xfrm>
            <a:off x="7899400" y="347947"/>
            <a:ext cx="914400" cy="1010005"/>
            <a:chOff x="0" y="0"/>
            <a:chExt cx="914400" cy="1010004"/>
          </a:xfrm>
        </p:grpSpPr>
        <p:pic>
          <p:nvPicPr>
            <p:cNvPr id="85" name="image8.png" descr="ELS_NS_Logo_1C_White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 cy="1010005"/>
            </a:xfrm>
            <a:prstGeom prst="rect">
              <a:avLst/>
            </a:prstGeom>
            <a:ln w="12700" cap="flat">
              <a:noFill/>
              <a:miter lim="400000"/>
            </a:ln>
            <a:effectLst/>
          </p:spPr>
        </p:pic>
        <p:pic>
          <p:nvPicPr>
            <p:cNvPr id="86" name="image8.png" descr="ELS_NS_Logo_1C_White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 cy="1010005"/>
            </a:xfrm>
            <a:prstGeom prst="rect">
              <a:avLst/>
            </a:prstGeom>
            <a:ln w="12700" cap="flat">
              <a:noFill/>
              <a:miter lim="400000"/>
            </a:ln>
            <a:effectLst/>
          </p:spPr>
        </p:pic>
      </p:grpSp>
      <p:sp>
        <p:nvSpPr>
          <p:cNvPr id="88" name="Shape 88"/>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Text &amp; Photo">
    <p:spTree>
      <p:nvGrpSpPr>
        <p:cNvPr id="1" name=""/>
        <p:cNvGrpSpPr/>
        <p:nvPr/>
      </p:nvGrpSpPr>
      <p:grpSpPr>
        <a:xfrm>
          <a:off x="0" y="0"/>
          <a:ext cx="0" cy="0"/>
          <a:chOff x="0" y="0"/>
          <a:chExt cx="0" cy="0"/>
        </a:xfrm>
      </p:grpSpPr>
      <p:sp>
        <p:nvSpPr>
          <p:cNvPr id="95" name="Shape 95"/>
          <p:cNvSpPr>
            <a:spLocks noGrp="1"/>
          </p:cNvSpPr>
          <p:nvPr>
            <p:ph type="body" sz="half" idx="1"/>
          </p:nvPr>
        </p:nvSpPr>
        <p:spPr>
          <a:xfrm>
            <a:off x="1093787" y="1610404"/>
            <a:ext cx="3502480" cy="47985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
        <p:nvSpPr>
          <p:cNvPr id="97" name="Shape 97"/>
          <p:cNvSpPr>
            <a:spLocks noGrp="1"/>
          </p:cNvSpPr>
          <p:nvPr>
            <p:ph type="body" sz="quarter" idx="13"/>
          </p:nvPr>
        </p:nvSpPr>
        <p:spPr>
          <a:xfrm>
            <a:off x="1093787" y="954767"/>
            <a:ext cx="7454222" cy="285751"/>
          </a:xfrm>
          <a:prstGeom prst="rect">
            <a:avLst/>
          </a:prstGeom>
        </p:spPr>
        <p:txBody>
          <a:bodyPr/>
          <a:lstStyle/>
          <a:p>
            <a:pPr marL="0" indent="0" defTabSz="694944">
              <a:spcBef>
                <a:spcPts val="700"/>
              </a:spcBef>
              <a:buSzTx/>
              <a:buFontTx/>
              <a:buNone/>
              <a:defRPr sz="1368">
                <a:solidFill>
                  <a:srgbClr val="007398"/>
                </a:solidFill>
              </a:defRPr>
            </a:pPr>
            <a:endParaRPr/>
          </a:p>
        </p:txBody>
      </p:sp>
      <p:sp>
        <p:nvSpPr>
          <p:cNvPr id="98" name="Shape 98"/>
          <p:cNvSpPr>
            <a:spLocks noGrp="1"/>
          </p:cNvSpPr>
          <p:nvPr>
            <p:ph type="pic" sz="half" idx="14"/>
          </p:nvPr>
        </p:nvSpPr>
        <p:spPr>
          <a:xfrm>
            <a:off x="4759325" y="1610633"/>
            <a:ext cx="4384675" cy="4798317"/>
          </a:xfrm>
          <a:prstGeom prst="rect">
            <a:avLst/>
          </a:prstGeom>
        </p:spPr>
        <p:txBody>
          <a:bodyPr lIns="91439" rIns="91439">
            <a:noAutofit/>
          </a:body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Three Photos">
    <p:spTree>
      <p:nvGrpSpPr>
        <p:cNvPr id="1" name=""/>
        <p:cNvGrpSpPr/>
        <p:nvPr/>
      </p:nvGrpSpPr>
      <p:grpSpPr>
        <a:xfrm>
          <a:off x="0" y="0"/>
          <a:ext cx="0" cy="0"/>
          <a:chOff x="0" y="0"/>
          <a:chExt cx="0" cy="0"/>
        </a:xfrm>
      </p:grpSpPr>
      <p:sp>
        <p:nvSpPr>
          <p:cNvPr id="105" name="Shape 105"/>
          <p:cNvSpPr>
            <a:spLocks noGrp="1"/>
          </p:cNvSpPr>
          <p:nvPr>
            <p:ph type="body" sz="quarter" idx="1"/>
          </p:nvPr>
        </p:nvSpPr>
        <p:spPr>
          <a:xfrm>
            <a:off x="1093787" y="3526969"/>
            <a:ext cx="2166482" cy="2873831"/>
          </a:xfrm>
          <a:prstGeom prst="rect">
            <a:avLst/>
          </a:prstGeom>
        </p:spPr>
        <p:txBody>
          <a:bodyPr/>
          <a:lstStyle>
            <a:lvl1pPr>
              <a:defRPr sz="1200" b="0"/>
            </a:lvl1pPr>
            <a:lvl2pPr marL="668215" indent="-211015">
              <a:defRPr sz="1200" b="0"/>
            </a:lvl2pPr>
            <a:lvl3pPr marL="1163781" indent="-249381">
              <a:defRPr sz="1200" b="0"/>
            </a:lvl3pPr>
            <a:lvl4pPr marL="1645920" indent="-274320">
              <a:defRPr sz="1200" b="0"/>
            </a:lvl4pPr>
            <a:lvl5pPr marL="2103120" indent="-274320">
              <a:defRPr sz="1200" b="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
        <p:nvSpPr>
          <p:cNvPr id="107" name="Shape 107"/>
          <p:cNvSpPr>
            <a:spLocks noGrp="1"/>
          </p:cNvSpPr>
          <p:nvPr>
            <p:ph type="body" sz="quarter" idx="13"/>
          </p:nvPr>
        </p:nvSpPr>
        <p:spPr>
          <a:xfrm>
            <a:off x="1093787" y="954767"/>
            <a:ext cx="7454222" cy="285751"/>
          </a:xfrm>
          <a:prstGeom prst="rect">
            <a:avLst/>
          </a:prstGeom>
        </p:spPr>
        <p:txBody>
          <a:bodyPr/>
          <a:lstStyle/>
          <a:p>
            <a:pPr marL="0" indent="0" defTabSz="694944">
              <a:spcBef>
                <a:spcPts val="700"/>
              </a:spcBef>
              <a:buSzTx/>
              <a:buFontTx/>
              <a:buNone/>
              <a:defRPr sz="1368">
                <a:solidFill>
                  <a:srgbClr val="007398"/>
                </a:solidFill>
              </a:defRPr>
            </a:pPr>
            <a:endParaRPr/>
          </a:p>
        </p:txBody>
      </p:sp>
      <p:sp>
        <p:nvSpPr>
          <p:cNvPr id="108" name="Shape 108"/>
          <p:cNvSpPr>
            <a:spLocks noGrp="1"/>
          </p:cNvSpPr>
          <p:nvPr>
            <p:ph type="pic" sz="quarter" idx="14"/>
          </p:nvPr>
        </p:nvSpPr>
        <p:spPr>
          <a:xfrm>
            <a:off x="1093790" y="1604738"/>
            <a:ext cx="2166480" cy="1799771"/>
          </a:xfrm>
          <a:prstGeom prst="rect">
            <a:avLst/>
          </a:prstGeom>
        </p:spPr>
        <p:txBody>
          <a:bodyPr lIns="91439" rIns="91439">
            <a:noAutofit/>
          </a:bodyPr>
          <a:lstStyle/>
          <a:p>
            <a:endParaRPr/>
          </a:p>
        </p:txBody>
      </p:sp>
      <p:sp>
        <p:nvSpPr>
          <p:cNvPr id="109" name="Shape 109"/>
          <p:cNvSpPr>
            <a:spLocks noGrp="1"/>
          </p:cNvSpPr>
          <p:nvPr>
            <p:ph type="pic" sz="quarter" idx="15"/>
          </p:nvPr>
        </p:nvSpPr>
        <p:spPr>
          <a:xfrm>
            <a:off x="3450545" y="1604738"/>
            <a:ext cx="2166480" cy="1799771"/>
          </a:xfrm>
          <a:prstGeom prst="rect">
            <a:avLst/>
          </a:prstGeom>
        </p:spPr>
        <p:txBody>
          <a:bodyPr lIns="91439" rIns="91439">
            <a:noAutofit/>
          </a:bodyPr>
          <a:lstStyle/>
          <a:p>
            <a:endParaRPr/>
          </a:p>
        </p:txBody>
      </p:sp>
      <p:sp>
        <p:nvSpPr>
          <p:cNvPr id="110" name="Shape 110"/>
          <p:cNvSpPr>
            <a:spLocks noGrp="1"/>
          </p:cNvSpPr>
          <p:nvPr>
            <p:ph type="pic" sz="quarter" idx="16"/>
          </p:nvPr>
        </p:nvSpPr>
        <p:spPr>
          <a:xfrm>
            <a:off x="5793699" y="1604737"/>
            <a:ext cx="2166480" cy="1799771"/>
          </a:xfrm>
          <a:prstGeom prst="rect">
            <a:avLst/>
          </a:prstGeom>
        </p:spPr>
        <p:txBody>
          <a:bodyPr lIns="91439" rIns="9143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Two Column Text">
    <p:spTree>
      <p:nvGrpSpPr>
        <p:cNvPr id="1" name=""/>
        <p:cNvGrpSpPr/>
        <p:nvPr/>
      </p:nvGrpSpPr>
      <p:grpSpPr>
        <a:xfrm>
          <a:off x="0" y="0"/>
          <a:ext cx="0" cy="0"/>
          <a:chOff x="0" y="0"/>
          <a:chExt cx="0" cy="0"/>
        </a:xfrm>
      </p:grpSpPr>
      <p:sp>
        <p:nvSpPr>
          <p:cNvPr id="117" name="Shape 117"/>
          <p:cNvSpPr>
            <a:spLocks noGrp="1"/>
          </p:cNvSpPr>
          <p:nvPr>
            <p:ph type="body" sz="half" idx="1"/>
          </p:nvPr>
        </p:nvSpPr>
        <p:spPr>
          <a:xfrm>
            <a:off x="1093787" y="1605183"/>
            <a:ext cx="3706814" cy="48037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
        <p:nvSpPr>
          <p:cNvPr id="119" name="Shape 119"/>
          <p:cNvSpPr>
            <a:spLocks noGrp="1"/>
          </p:cNvSpPr>
          <p:nvPr>
            <p:ph type="body" sz="quarter" idx="13"/>
          </p:nvPr>
        </p:nvSpPr>
        <p:spPr>
          <a:xfrm>
            <a:off x="1093787" y="954767"/>
            <a:ext cx="7429501" cy="285751"/>
          </a:xfrm>
          <a:prstGeom prst="rect">
            <a:avLst/>
          </a:prstGeom>
        </p:spPr>
        <p:txBody>
          <a:bodyPr/>
          <a:lstStyle/>
          <a:p>
            <a:pPr marL="0" indent="0" defTabSz="694944">
              <a:spcBef>
                <a:spcPts val="700"/>
              </a:spcBef>
              <a:buSzTx/>
              <a:buFontTx/>
              <a:buNone/>
              <a:defRPr sz="1368">
                <a:solidFill>
                  <a:srgbClr val="007398"/>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All Text">
    <p:spTree>
      <p:nvGrpSpPr>
        <p:cNvPr id="1" name=""/>
        <p:cNvGrpSpPr/>
        <p:nvPr/>
      </p:nvGrpSpPr>
      <p:grpSpPr>
        <a:xfrm>
          <a:off x="0" y="0"/>
          <a:ext cx="0" cy="0"/>
          <a:chOff x="0" y="0"/>
          <a:chExt cx="0" cy="0"/>
        </a:xfrm>
      </p:grpSpPr>
      <p:sp>
        <p:nvSpPr>
          <p:cNvPr id="126" name="Shape 12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
        <p:nvSpPr>
          <p:cNvPr id="128" name="Shape 128"/>
          <p:cNvSpPr>
            <a:spLocks noGrp="1"/>
          </p:cNvSpPr>
          <p:nvPr>
            <p:ph type="body" sz="quarter" idx="13"/>
          </p:nvPr>
        </p:nvSpPr>
        <p:spPr>
          <a:xfrm>
            <a:off x="1093787" y="954767"/>
            <a:ext cx="7429501" cy="285751"/>
          </a:xfrm>
          <a:prstGeom prst="rect">
            <a:avLst/>
          </a:prstGeom>
        </p:spPr>
        <p:txBody>
          <a:bodyPr/>
          <a:lstStyle/>
          <a:p>
            <a:pPr marL="0" indent="0" defTabSz="694944">
              <a:spcBef>
                <a:spcPts val="700"/>
              </a:spcBef>
              <a:buSzTx/>
              <a:buFontTx/>
              <a:buNone/>
              <a:defRPr sz="1368">
                <a:solidFill>
                  <a:srgbClr val="007398"/>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 Id="rId38"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descr="header.jpg"/>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0" y="0"/>
            <a:ext cx="9144000" cy="347473"/>
          </a:xfrm>
          <a:prstGeom prst="rect">
            <a:avLst/>
          </a:prstGeom>
          <a:ln w="12700">
            <a:miter lim="400000"/>
          </a:ln>
        </p:spPr>
      </p:pic>
      <p:sp>
        <p:nvSpPr>
          <p:cNvPr id="3" name="Shape 3"/>
          <p:cNvSpPr/>
          <p:nvPr/>
        </p:nvSpPr>
        <p:spPr>
          <a:xfrm>
            <a:off x="6800852" y="91854"/>
            <a:ext cx="1771651" cy="1774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700">
                <a:solidFill>
                  <a:srgbClr val="FFFFFF"/>
                </a:solidFill>
                <a:latin typeface="Arial"/>
                <a:ea typeface="Arial"/>
                <a:cs typeface="Arial"/>
                <a:sym typeface="Arial"/>
              </a:defRPr>
            </a:lvl1pPr>
          </a:lstStyle>
          <a:p>
            <a:r>
              <a:t>Praxair Training</a:t>
            </a:r>
          </a:p>
        </p:txBody>
      </p:sp>
      <p:sp>
        <p:nvSpPr>
          <p:cNvPr id="4" name="Shape 4"/>
          <p:cNvSpPr/>
          <p:nvPr/>
        </p:nvSpPr>
        <p:spPr>
          <a:xfrm>
            <a:off x="8531679" y="90014"/>
            <a:ext cx="269422" cy="2147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00">
                <a:solidFill>
                  <a:srgbClr val="FFFFFF"/>
                </a:solidFill>
                <a:latin typeface="Lucida Sans Unicode"/>
                <a:ea typeface="Lucida Sans Unicode"/>
                <a:cs typeface="Lucida Sans Unicode"/>
                <a:sym typeface="Lucida Sans Unicode"/>
              </a:defRPr>
            </a:lvl1pPr>
          </a:lstStyle>
          <a:p>
            <a:r>
              <a:t> |</a:t>
            </a:r>
          </a:p>
        </p:txBody>
      </p:sp>
      <p:sp>
        <p:nvSpPr>
          <p:cNvPr id="5" name="Shape 5"/>
          <p:cNvSpPr>
            <a:spLocks noGrp="1"/>
          </p:cNvSpPr>
          <p:nvPr>
            <p:ph type="body" idx="1"/>
          </p:nvPr>
        </p:nvSpPr>
        <p:spPr>
          <a:xfrm>
            <a:off x="1093787" y="1605187"/>
            <a:ext cx="7429501" cy="48037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802183" y="100155"/>
            <a:ext cx="203025" cy="177433"/>
          </a:xfrm>
          <a:prstGeom prst="rect">
            <a:avLst/>
          </a:prstGeom>
          <a:ln w="12700">
            <a:miter lim="400000"/>
          </a:ln>
        </p:spPr>
        <p:txBody>
          <a:bodyPr wrap="none" lIns="45719" rIns="45719" anchor="ctr">
            <a:spAutoFit/>
          </a:bodyPr>
          <a:lstStyle>
            <a:lvl1pPr algn="r">
              <a:defRPr sz="700">
                <a:solidFill>
                  <a:srgbClr val="FFFFFF"/>
                </a:solidFill>
                <a:latin typeface="Arial"/>
                <a:ea typeface="Arial"/>
                <a:cs typeface="Arial"/>
                <a:sym typeface="Arial"/>
              </a:defRPr>
            </a:lvl1pPr>
          </a:lstStyle>
          <a:p>
            <a:fld id="{86CB4B4D-7CA3-9044-876B-883B54F8677D}" type="slidenum">
              <a:t>‹#›</a:t>
            </a:fld>
            <a:endParaRPr/>
          </a:p>
        </p:txBody>
      </p:sp>
      <p:sp>
        <p:nvSpPr>
          <p:cNvPr id="7" name="Shape 7"/>
          <p:cNvSpPr>
            <a:spLocks noGrp="1"/>
          </p:cNvSpPr>
          <p:nvPr>
            <p:ph type="title"/>
          </p:nvPr>
        </p:nvSpPr>
        <p:spPr>
          <a:xfrm>
            <a:off x="457200" y="87087"/>
            <a:ext cx="8229600" cy="15181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med"/>
  <p:txStyles>
    <p:titleStyle>
      <a:lvl1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1800" b="1" i="0" u="none" strike="noStrike" cap="none" spc="0" baseline="0">
          <a:ln>
            <a:noFill/>
          </a:ln>
          <a:solidFill>
            <a:srgbClr val="007398"/>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1pPr>
      <a:lvl2pPr marL="720969" marR="0" indent="-263769"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2pPr>
      <a:lvl3pPr marL="1226127" marR="0" indent="-311727"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3pPr>
      <a:lvl4pPr marL="1714500" marR="0" indent="-3429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4pPr>
      <a:lvl5pPr marL="2171700" marR="0" indent="-3429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5pPr>
      <a:lvl6pPr marL="2476500" marR="0" indent="-1905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6pPr>
      <a:lvl7pPr marL="2933700" marR="0" indent="-1905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7pPr>
      <a:lvl8pPr marL="3390900" marR="0" indent="-1905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8pPr>
      <a:lvl9pPr marL="3848100" marR="0" indent="-190500" algn="l" defTabSz="914400" rtl="0" latinLnBrk="0">
        <a:lnSpc>
          <a:spcPct val="90000"/>
        </a:lnSpc>
        <a:spcBef>
          <a:spcPts val="1000"/>
        </a:spcBef>
        <a:spcAft>
          <a:spcPts val="0"/>
        </a:spcAft>
        <a:buClrTx/>
        <a:buSzPct val="100000"/>
        <a:buFont typeface="Arial"/>
        <a:buChar char="•"/>
        <a:tabLst/>
        <a:defRPr sz="1500" b="1" i="0" u="none" strike="noStrike" cap="none" spc="0" baseline="0">
          <a:ln>
            <a:noFill/>
          </a:ln>
          <a:solidFill>
            <a:srgbClr val="75787B"/>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 Id="rId3"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2.png"/><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3.emf"/><Relationship Id="rId1" Type="http://schemas.openxmlformats.org/officeDocument/2006/relationships/slideLayout" Target="../slideLayouts/slideLayout35.xml"/><Relationship Id="rId2"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13.emf"/><Relationship Id="rId10" Type="http://schemas.openxmlformats.org/officeDocument/2006/relationships/image" Target="../media/image25.png"/><Relationship Id="rId11" Type="http://schemas.openxmlformats.org/officeDocument/2006/relationships/image" Target="../media/image26.jpg"/><Relationship Id="rId1" Type="http://schemas.openxmlformats.org/officeDocument/2006/relationships/slideLayout" Target="../slideLayouts/slideLayout35.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3.emf"/><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27.png"/><Relationship Id="rId1" Type="http://schemas.openxmlformats.org/officeDocument/2006/relationships/slideLayout" Target="../slideLayouts/slideLayout35.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 Id="rId3"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951" y="2274217"/>
            <a:ext cx="4572000" cy="12792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Autofit/>
          </a:bodyPr>
          <a:lstStyle>
            <a:lvl1pPr defTabSz="457200">
              <a:spcBef>
                <a:spcPts val="300"/>
              </a:spcBef>
              <a:tabLst>
                <a:tab pos="1308100" algn="l"/>
              </a:tabLst>
              <a:defRPr sz="2000">
                <a:solidFill>
                  <a:srgbClr val="007497"/>
                </a:solidFill>
                <a:latin typeface="Nexus Sans Pro"/>
                <a:ea typeface="Nexus Sans Pro"/>
                <a:cs typeface="Nexus Sans Pro"/>
                <a:sym typeface="Nexus Sans Pro"/>
              </a:defRPr>
            </a:lvl1pPr>
          </a:lstStyle>
          <a:p>
            <a:pPr algn="ctr"/>
            <a:r>
              <a:rPr lang="en-US" sz="2800" dirty="0">
                <a:latin typeface="Arial" charset="0"/>
                <a:ea typeface="Arial" charset="0"/>
                <a:cs typeface="Arial" charset="0"/>
              </a:rPr>
              <a:t>Engineering </a:t>
            </a:r>
            <a:r>
              <a:rPr lang="en-US" sz="2800" dirty="0" smtClean="0">
                <a:latin typeface="Arial" charset="0"/>
                <a:ea typeface="Arial" charset="0"/>
                <a:cs typeface="Arial" charset="0"/>
              </a:rPr>
              <a:t/>
            </a:r>
            <a:br>
              <a:rPr lang="en-US" sz="2800" dirty="0" smtClean="0">
                <a:latin typeface="Arial" charset="0"/>
                <a:ea typeface="Arial" charset="0"/>
                <a:cs typeface="Arial" charset="0"/>
              </a:rPr>
            </a:br>
            <a:r>
              <a:rPr lang="en-US" sz="2800" dirty="0" smtClean="0">
                <a:latin typeface="Arial" charset="0"/>
                <a:ea typeface="Arial" charset="0"/>
                <a:cs typeface="Arial" charset="0"/>
              </a:rPr>
              <a:t>Decision-Support </a:t>
            </a:r>
            <a:br>
              <a:rPr lang="en-US" sz="2800" dirty="0" smtClean="0">
                <a:latin typeface="Arial" charset="0"/>
                <a:ea typeface="Arial" charset="0"/>
                <a:cs typeface="Arial" charset="0"/>
              </a:rPr>
            </a:br>
            <a:r>
              <a:rPr lang="en-US" sz="2800" dirty="0" smtClean="0">
                <a:latin typeface="Arial" charset="0"/>
                <a:ea typeface="Arial" charset="0"/>
                <a:cs typeface="Arial" charset="0"/>
              </a:rPr>
              <a:t>Solution</a:t>
            </a:r>
            <a:endParaRPr sz="2800" dirty="0">
              <a:latin typeface="Arial" charset="0"/>
              <a:ea typeface="Arial" charset="0"/>
              <a:cs typeface="Arial" charset="0"/>
            </a:endParaRPr>
          </a:p>
        </p:txBody>
      </p:sp>
      <p:sp>
        <p:nvSpPr>
          <p:cNvPr id="393" name="Shape 393"/>
          <p:cNvSpPr/>
          <p:nvPr/>
        </p:nvSpPr>
        <p:spPr>
          <a:xfrm>
            <a:off x="471644" y="3405850"/>
            <a:ext cx="3626741" cy="279818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Autofit/>
          </a:bodyPr>
          <a:lstStyle/>
          <a:p>
            <a:pPr algn="ctr" defTabSz="457200">
              <a:spcBef>
                <a:spcPts val="300"/>
              </a:spcBef>
              <a:tabLst>
                <a:tab pos="1308100" algn="l"/>
              </a:tabLst>
              <a:defRPr sz="2000">
                <a:solidFill>
                  <a:srgbClr val="007497"/>
                </a:solidFill>
                <a:latin typeface="Nexus Sans Pro"/>
                <a:ea typeface="Nexus Sans Pro"/>
                <a:cs typeface="Nexus Sans Pro"/>
                <a:sym typeface="Nexus Sans Pro"/>
              </a:defRPr>
            </a:pPr>
            <a:r>
              <a:rPr sz="2800" dirty="0" smtClean="0">
                <a:latin typeface="Arial" charset="0"/>
                <a:ea typeface="Arial" charset="0"/>
                <a:cs typeface="Arial" charset="0"/>
              </a:rPr>
              <a:t>Integrates </a:t>
            </a:r>
            <a:r>
              <a:rPr lang="en-US" sz="2800" dirty="0">
                <a:latin typeface="Arial" charset="0"/>
                <a:ea typeface="Arial" charset="0"/>
                <a:cs typeface="Arial" charset="0"/>
                <a:sym typeface="Nexus Sans Pro"/>
              </a:rPr>
              <a:t>technical reference content </a:t>
            </a:r>
            <a:r>
              <a:rPr sz="2800" dirty="0" smtClean="0">
                <a:latin typeface="Arial" charset="0"/>
                <a:ea typeface="Arial" charset="0"/>
                <a:cs typeface="Arial" charset="0"/>
              </a:rPr>
              <a:t>with analytical </a:t>
            </a:r>
            <a:r>
              <a:rPr sz="2800" dirty="0">
                <a:latin typeface="Arial" charset="0"/>
                <a:ea typeface="Arial" charset="0"/>
                <a:cs typeface="Arial" charset="0"/>
              </a:rPr>
              <a:t>&amp; search tools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5246" t="4" r="55661" b="38221"/>
          <a:stretch/>
        </p:blipFill>
        <p:spPr>
          <a:xfrm>
            <a:off x="4572000" y="393146"/>
            <a:ext cx="4581530" cy="6464853"/>
          </a:xfrm>
          <a:prstGeom prst="rect">
            <a:avLst/>
          </a:prstGeom>
        </p:spPr>
      </p:pic>
      <p:sp>
        <p:nvSpPr>
          <p:cNvPr id="394" name="Shape 394"/>
          <p:cNvSpPr/>
          <p:nvPr/>
        </p:nvSpPr>
        <p:spPr>
          <a:xfrm>
            <a:off x="4572000" y="393146"/>
            <a:ext cx="4581530" cy="6464854"/>
          </a:xfrm>
          <a:prstGeom prst="rect">
            <a:avLst/>
          </a:prstGeom>
          <a:solidFill>
            <a:schemeClr val="tx1">
              <a:alpha val="61000"/>
            </a:schemeClr>
          </a:solidFill>
          <a:ln w="12700">
            <a:miter lim="400000"/>
          </a:ln>
          <a:extLst>
            <a:ext uri="{C572A759-6A51-4108-AA02-DFA0A04FC94B}">
              <ma14:wrappingTextBoxFlag xmlns:ma14="http://schemas.microsoft.com/office/mac/drawingml/2011/main" val="1"/>
            </a:ext>
          </a:extLst>
        </p:spPr>
        <p:txBody>
          <a:bodyPr lIns="45719" rIns="45719" anchor="ctr">
            <a:noAutofit/>
          </a:bodyPr>
          <a:lstStyle/>
          <a:p>
            <a:pPr algn="ctr" defTabSz="457200">
              <a:lnSpc>
                <a:spcPct val="70000"/>
              </a:lnSpc>
              <a:spcBef>
                <a:spcPts val="300"/>
              </a:spcBef>
              <a:tabLst>
                <a:tab pos="1308100" algn="l"/>
              </a:tabLst>
              <a:defRPr sz="2000">
                <a:solidFill>
                  <a:srgbClr val="F68F22"/>
                </a:solidFill>
                <a:latin typeface="Nexus Sans Pro"/>
                <a:ea typeface="Nexus Sans Pro"/>
                <a:cs typeface="Nexus Sans Pro"/>
                <a:sym typeface="Nexus Sans Pro"/>
              </a:defRPr>
            </a:pPr>
            <a:r>
              <a:rPr sz="3200" dirty="0" smtClean="0">
                <a:latin typeface="Arial" charset="0"/>
                <a:ea typeface="Arial" charset="0"/>
                <a:cs typeface="Arial" charset="0"/>
              </a:rPr>
              <a:t>Delivers </a:t>
            </a:r>
            <a:r>
              <a:rPr sz="3200" dirty="0">
                <a:latin typeface="Arial" charset="0"/>
                <a:ea typeface="Arial" charset="0"/>
                <a:cs typeface="Arial" charset="0"/>
              </a:rPr>
              <a:t>answers </a:t>
            </a:r>
          </a:p>
          <a:p>
            <a:pPr algn="ctr" defTabSz="457200">
              <a:lnSpc>
                <a:spcPct val="70000"/>
              </a:lnSpc>
              <a:spcBef>
                <a:spcPts val="300"/>
              </a:spcBef>
              <a:tabLst>
                <a:tab pos="1308100" algn="l"/>
              </a:tabLst>
              <a:defRPr sz="2000">
                <a:solidFill>
                  <a:srgbClr val="F68F22"/>
                </a:solidFill>
                <a:latin typeface="Nexus Sans Pro"/>
                <a:ea typeface="Nexus Sans Pro"/>
                <a:cs typeface="Nexus Sans Pro"/>
                <a:sym typeface="Nexus Sans Pro"/>
              </a:defRPr>
            </a:pPr>
            <a:r>
              <a:rPr sz="3200" dirty="0" smtClean="0">
                <a:latin typeface="Arial" charset="0"/>
                <a:ea typeface="Arial" charset="0"/>
                <a:cs typeface="Arial" charset="0"/>
              </a:rPr>
              <a:t>engineers </a:t>
            </a:r>
            <a:r>
              <a:rPr sz="3200" dirty="0">
                <a:latin typeface="Arial" charset="0"/>
                <a:ea typeface="Arial" charset="0"/>
                <a:cs typeface="Arial" charset="0"/>
              </a:rPr>
              <a:t>can trust</a:t>
            </a:r>
          </a:p>
        </p:txBody>
      </p:sp>
      <p:pic>
        <p:nvPicPr>
          <p:cNvPr id="10" name="Picture 9" descr="Knovel_Wordmark_1C_151_RGB.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6365" y="1016836"/>
            <a:ext cx="2285053" cy="613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2000"/>
                                        <p:tgtEl>
                                          <p:spTgt spid="38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93"/>
                                        </p:tgtEl>
                                        <p:attrNameLst>
                                          <p:attrName>style.visibility</p:attrName>
                                        </p:attrNameLst>
                                      </p:cBhvr>
                                      <p:to>
                                        <p:strVal val="visible"/>
                                      </p:to>
                                    </p:set>
                                    <p:animEffect transition="in" filter="fade">
                                      <p:cBhvr>
                                        <p:cTn id="11" dur="2000"/>
                                        <p:tgtEl>
                                          <p:spTgt spid="393"/>
                                        </p:tgtEl>
                                      </p:cBhvr>
                                    </p:animEffect>
                                  </p:childTnLst>
                                </p:cTn>
                              </p:par>
                            </p:childTnLst>
                          </p:cTn>
                        </p:par>
                        <p:par>
                          <p:cTn id="12" fill="hold">
                            <p:stCondLst>
                              <p:cond delay="4000"/>
                            </p:stCondLst>
                            <p:childTnLst>
                              <p:par>
                                <p:cTn id="13" presetID="2" presetClass="entr" presetSubtype="2" fill="hold" grpId="0" nodeType="afterEffect">
                                  <p:stCondLst>
                                    <p:cond delay="1000"/>
                                  </p:stCondLst>
                                  <p:childTnLst>
                                    <p:set>
                                      <p:cBhvr>
                                        <p:cTn id="14" dur="1" fill="hold">
                                          <p:stCondLst>
                                            <p:cond delay="0"/>
                                          </p:stCondLst>
                                        </p:cTn>
                                        <p:tgtEl>
                                          <p:spTgt spid="394"/>
                                        </p:tgtEl>
                                        <p:attrNameLst>
                                          <p:attrName>style.visibility</p:attrName>
                                        </p:attrNameLst>
                                      </p:cBhvr>
                                      <p:to>
                                        <p:strVal val="visible"/>
                                      </p:to>
                                    </p:set>
                                    <p:anim calcmode="lin" valueType="num">
                                      <p:cBhvr additive="base">
                                        <p:cTn id="15" dur="1000" fill="hold"/>
                                        <p:tgtEl>
                                          <p:spTgt spid="394"/>
                                        </p:tgtEl>
                                        <p:attrNameLst>
                                          <p:attrName>ppt_x</p:attrName>
                                        </p:attrNameLst>
                                      </p:cBhvr>
                                      <p:tavLst>
                                        <p:tav tm="0">
                                          <p:val>
                                            <p:strVal val="1+#ppt_w/2"/>
                                          </p:val>
                                        </p:tav>
                                        <p:tav tm="100000">
                                          <p:val>
                                            <p:strVal val="#ppt_x"/>
                                          </p:val>
                                        </p:tav>
                                      </p:tavLst>
                                    </p:anim>
                                    <p:anim calcmode="lin" valueType="num">
                                      <p:cBhvr additive="base">
                                        <p:cTn id="16" dur="1000" fill="hold"/>
                                        <p:tgtEl>
                                          <p:spTgt spid="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animBg="1"/>
      <p:bldP spid="393" grpId="0" animBg="1"/>
      <p:bldP spid="3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0883" y="2969707"/>
            <a:ext cx="3996674" cy="931726"/>
            <a:chOff x="612200" y="2985609"/>
            <a:chExt cx="3996674" cy="931726"/>
          </a:xfrm>
        </p:grpSpPr>
        <p:sp>
          <p:nvSpPr>
            <p:cNvPr id="390" name="Shape 390"/>
            <p:cNvSpPr/>
            <p:nvPr/>
          </p:nvSpPr>
          <p:spPr>
            <a:xfrm>
              <a:off x="1234121" y="2985609"/>
              <a:ext cx="3374753" cy="9317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2300">
                  <a:solidFill>
                    <a:srgbClr val="F68F22"/>
                  </a:solidFill>
                  <a:latin typeface="Nexus Sans Pro"/>
                  <a:ea typeface="Nexus Sans Pro"/>
                  <a:cs typeface="Nexus Sans Pro"/>
                  <a:sym typeface="Nexus Sans Pro"/>
                </a:defRPr>
              </a:lvl1pPr>
            </a:lstStyle>
            <a:p>
              <a:r>
                <a:rPr sz="2000" dirty="0">
                  <a:latin typeface="Arial" charset="0"/>
                  <a:ea typeface="Arial" charset="0"/>
                  <a:cs typeface="Arial" charset="0"/>
                </a:rPr>
                <a:t>Workflow Integrations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200" y="3183874"/>
              <a:ext cx="454684" cy="510419"/>
            </a:xfrm>
            <a:prstGeom prst="rect">
              <a:avLst/>
            </a:prstGeom>
          </p:spPr>
        </p:pic>
      </p:grpSp>
      <p:grpSp>
        <p:nvGrpSpPr>
          <p:cNvPr id="3" name="Group 2"/>
          <p:cNvGrpSpPr/>
          <p:nvPr/>
        </p:nvGrpSpPr>
        <p:grpSpPr>
          <a:xfrm>
            <a:off x="531957" y="2177011"/>
            <a:ext cx="4457163" cy="808364"/>
            <a:chOff x="611470" y="2177011"/>
            <a:chExt cx="4457163" cy="808364"/>
          </a:xfrm>
        </p:grpSpPr>
        <p:sp>
          <p:nvSpPr>
            <p:cNvPr id="389" name="Shape 389"/>
            <p:cNvSpPr/>
            <p:nvPr/>
          </p:nvSpPr>
          <p:spPr>
            <a:xfrm>
              <a:off x="1200354" y="2177011"/>
              <a:ext cx="3868279" cy="8083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2300">
                  <a:solidFill>
                    <a:srgbClr val="F68F22"/>
                  </a:solidFill>
                  <a:latin typeface="Nexus Sans Pro"/>
                  <a:ea typeface="Nexus Sans Pro"/>
                  <a:cs typeface="Nexus Sans Pro"/>
                  <a:sym typeface="Nexus Sans Pro"/>
                </a:defRPr>
              </a:lvl1pPr>
            </a:lstStyle>
            <a:p>
              <a:r>
                <a:rPr sz="2000" dirty="0">
                  <a:latin typeface="Arial" charset="0"/>
                  <a:ea typeface="Arial" charset="0"/>
                  <a:cs typeface="Arial" charset="0"/>
                </a:rPr>
                <a:t>Smart Content &amp; Analytics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470" y="2391058"/>
              <a:ext cx="456145" cy="353145"/>
            </a:xfrm>
            <a:prstGeom prst="rect">
              <a:avLst/>
            </a:prstGeom>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5246" t="4" r="55661" b="38221"/>
          <a:stretch/>
        </p:blipFill>
        <p:spPr>
          <a:xfrm>
            <a:off x="4572000" y="393146"/>
            <a:ext cx="4581530" cy="6464853"/>
          </a:xfrm>
          <a:prstGeom prst="rect">
            <a:avLst/>
          </a:prstGeom>
        </p:spPr>
      </p:pic>
      <p:grpSp>
        <p:nvGrpSpPr>
          <p:cNvPr id="10" name="Group 9"/>
          <p:cNvGrpSpPr/>
          <p:nvPr/>
        </p:nvGrpSpPr>
        <p:grpSpPr>
          <a:xfrm>
            <a:off x="547261" y="4897209"/>
            <a:ext cx="3794786" cy="581765"/>
            <a:chOff x="626774" y="4701150"/>
            <a:chExt cx="3794786" cy="639941"/>
          </a:xfrm>
        </p:grpSpPr>
        <p:sp>
          <p:nvSpPr>
            <p:cNvPr id="392" name="Shape 392"/>
            <p:cNvSpPr/>
            <p:nvPr/>
          </p:nvSpPr>
          <p:spPr>
            <a:xfrm>
              <a:off x="1254441" y="4744645"/>
              <a:ext cx="3167119" cy="5964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832104">
                <a:lnSpc>
                  <a:spcPct val="90000"/>
                </a:lnSpc>
                <a:defRPr sz="2093">
                  <a:solidFill>
                    <a:srgbClr val="F68F22"/>
                  </a:solidFill>
                  <a:latin typeface="Nexus Sans Pro"/>
                  <a:ea typeface="Nexus Sans Pro"/>
                  <a:cs typeface="Nexus Sans Pro"/>
                  <a:sym typeface="Nexus Sans Pro"/>
                </a:defRPr>
              </a:lvl1pPr>
            </a:lstStyle>
            <a:p>
              <a:r>
                <a:rPr sz="2000" dirty="0">
                  <a:latin typeface="Arial" charset="0"/>
                  <a:ea typeface="Arial" charset="0"/>
                  <a:cs typeface="Arial" charset="0"/>
                </a:rPr>
                <a:t>Information Essentials</a:t>
              </a:r>
            </a:p>
          </p:txBody>
        </p:sp>
        <p:pic>
          <p:nvPicPr>
            <p:cNvPr id="4" name="Picture 3"/>
            <p:cNvPicPr>
              <a:picLocks noChangeAspect="1"/>
            </p:cNvPicPr>
            <p:nvPr/>
          </p:nvPicPr>
          <p:blipFill>
            <a:blip r:embed="rId5"/>
            <a:stretch>
              <a:fillRect/>
            </a:stretch>
          </p:blipFill>
          <p:spPr>
            <a:xfrm>
              <a:off x="626774" y="4701150"/>
              <a:ext cx="406107" cy="478482"/>
            </a:xfrm>
            <a:prstGeom prst="rect">
              <a:avLst/>
            </a:prstGeom>
          </p:spPr>
        </p:pic>
      </p:grpSp>
      <p:grpSp>
        <p:nvGrpSpPr>
          <p:cNvPr id="8" name="Group 7"/>
          <p:cNvGrpSpPr/>
          <p:nvPr/>
        </p:nvGrpSpPr>
        <p:grpSpPr>
          <a:xfrm>
            <a:off x="547261" y="3996906"/>
            <a:ext cx="3179460" cy="596446"/>
            <a:chOff x="626774" y="3909445"/>
            <a:chExt cx="3179460" cy="596446"/>
          </a:xfrm>
        </p:grpSpPr>
        <p:sp>
          <p:nvSpPr>
            <p:cNvPr id="391" name="Shape 391"/>
            <p:cNvSpPr/>
            <p:nvPr/>
          </p:nvSpPr>
          <p:spPr>
            <a:xfrm>
              <a:off x="1254441" y="3909445"/>
              <a:ext cx="2551793" cy="5964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2300">
                  <a:solidFill>
                    <a:srgbClr val="007398"/>
                  </a:solidFill>
                  <a:latin typeface="Nexus Sans Pro"/>
                  <a:ea typeface="Nexus Sans Pro"/>
                  <a:cs typeface="Nexus Sans Pro"/>
                  <a:sym typeface="Nexus Sans Pro"/>
                </a:defRPr>
              </a:pPr>
              <a:r>
                <a:rPr sz="2000" dirty="0">
                  <a:solidFill>
                    <a:srgbClr val="F68F22"/>
                  </a:solidFill>
                  <a:latin typeface="Arial" charset="0"/>
                  <a:ea typeface="Arial" charset="0"/>
                  <a:cs typeface="Arial" charset="0"/>
                </a:rPr>
                <a:t>Material</a:t>
              </a:r>
              <a:r>
                <a:rPr sz="2000" dirty="0">
                  <a:latin typeface="Arial" charset="0"/>
                  <a:ea typeface="Arial" charset="0"/>
                  <a:cs typeface="Arial" charset="0"/>
                </a:rPr>
                <a:t> </a:t>
              </a:r>
              <a:r>
                <a:rPr sz="2000" dirty="0">
                  <a:solidFill>
                    <a:srgbClr val="F68F22"/>
                  </a:solidFill>
                  <a:latin typeface="Arial" charset="0"/>
                  <a:ea typeface="Arial" charset="0"/>
                  <a:cs typeface="Arial" charset="0"/>
                </a:rPr>
                <a:t>Solutions</a:t>
              </a:r>
            </a:p>
          </p:txBody>
        </p:sp>
        <p:pic>
          <p:nvPicPr>
            <p:cNvPr id="5" name="Picture 4"/>
            <p:cNvPicPr>
              <a:picLocks noChangeAspect="1"/>
            </p:cNvPicPr>
            <p:nvPr/>
          </p:nvPicPr>
          <p:blipFill>
            <a:blip r:embed="rId6"/>
            <a:stretch>
              <a:fillRect/>
            </a:stretch>
          </p:blipFill>
          <p:spPr>
            <a:xfrm>
              <a:off x="626774" y="3917335"/>
              <a:ext cx="495207" cy="465892"/>
            </a:xfrm>
            <a:prstGeom prst="rect">
              <a:avLst/>
            </a:prstGeom>
          </p:spPr>
        </p:pic>
      </p:grpSp>
      <p:pic>
        <p:nvPicPr>
          <p:cNvPr id="16" name="Picture 15" descr="Knovel_Wordmark_1C_151_RGB.ep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16365" y="1016836"/>
            <a:ext cx="2285053" cy="613063"/>
          </a:xfrm>
          <a:prstGeom prst="rect">
            <a:avLst/>
          </a:prstGeom>
        </p:spPr>
      </p:pic>
    </p:spTree>
    <p:extLst>
      <p:ext uri="{BB962C8B-B14F-4D97-AF65-F5344CB8AC3E}">
        <p14:creationId xmlns:p14="http://schemas.microsoft.com/office/powerpoint/2010/main" val="1363502987"/>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756541" y="401180"/>
            <a:ext cx="5139412" cy="6456820"/>
            <a:chOff x="3756541" y="347392"/>
            <a:chExt cx="5139412" cy="6456820"/>
          </a:xfrm>
        </p:grpSpPr>
        <p:grpSp>
          <p:nvGrpSpPr>
            <p:cNvPr id="16" name="Group 15"/>
            <p:cNvGrpSpPr/>
            <p:nvPr/>
          </p:nvGrpSpPr>
          <p:grpSpPr>
            <a:xfrm>
              <a:off x="3765138" y="347392"/>
              <a:ext cx="4972435" cy="2207414"/>
              <a:chOff x="3765138" y="347392"/>
              <a:chExt cx="4972435" cy="2207414"/>
            </a:xfrm>
          </p:grpSpPr>
          <p:sp>
            <p:nvSpPr>
              <p:cNvPr id="409" name="Shape 409"/>
              <p:cNvSpPr/>
              <p:nvPr/>
            </p:nvSpPr>
            <p:spPr>
              <a:xfrm>
                <a:off x="3802494" y="616468"/>
                <a:ext cx="1498165"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Automobile Engines </a:t>
                </a:r>
              </a:p>
            </p:txBody>
          </p:sp>
          <p:grpSp>
            <p:nvGrpSpPr>
              <p:cNvPr id="11" name="Group 10"/>
              <p:cNvGrpSpPr/>
              <p:nvPr/>
            </p:nvGrpSpPr>
            <p:grpSpPr>
              <a:xfrm>
                <a:off x="3765138" y="347392"/>
                <a:ext cx="4972435" cy="2207414"/>
                <a:chOff x="3765138" y="347392"/>
                <a:chExt cx="4972435" cy="2207414"/>
              </a:xfrm>
            </p:grpSpPr>
            <p:pic>
              <p:nvPicPr>
                <p:cNvPr id="407" name="Book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9046" y="1573599"/>
                  <a:ext cx="640238" cy="981207"/>
                </a:xfrm>
                <a:prstGeom prst="rect">
                  <a:avLst/>
                </a:prstGeom>
                <a:ln w="12700">
                  <a:miter lim="400000"/>
                </a:ln>
              </p:spPr>
            </p:pic>
            <p:sp>
              <p:nvSpPr>
                <p:cNvPr id="408" name="Shape 408"/>
                <p:cNvSpPr/>
                <p:nvPr/>
              </p:nvSpPr>
              <p:spPr>
                <a:xfrm>
                  <a:off x="3765138" y="347392"/>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Text Sections</a:t>
                  </a:r>
                </a:p>
              </p:txBody>
            </p:sp>
            <p:sp>
              <p:nvSpPr>
                <p:cNvPr id="410" name="Shape 410"/>
                <p:cNvSpPr/>
                <p:nvPr/>
              </p:nvSpPr>
              <p:spPr>
                <a:xfrm>
                  <a:off x="3841338" y="800110"/>
                  <a:ext cx="4884762" cy="7337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000" u="sng">
                      <a:solidFill>
                        <a:srgbClr val="007497"/>
                      </a:solidFill>
                      <a:latin typeface="Nexus Sans Pro"/>
                      <a:ea typeface="Nexus Sans Pro"/>
                      <a:cs typeface="Nexus Sans Pro"/>
                      <a:sym typeface="Nexus Sans Pro"/>
                    </a:defRPr>
                  </a:pPr>
                  <a:r>
                    <a:rPr dirty="0">
                      <a:latin typeface="Arial" charset="0"/>
                      <a:ea typeface="Arial" charset="0"/>
                      <a:cs typeface="Arial" charset="0"/>
                    </a:rPr>
                    <a:t>…automobile engines </a:t>
                  </a:r>
                  <a:r>
                    <a:rPr u="none" dirty="0">
                      <a:latin typeface="Arial" charset="0"/>
                      <a:ea typeface="Arial" charset="0"/>
                      <a:cs typeface="Arial" charset="0"/>
                    </a:rPr>
                    <a:t>automobiles 629 the engine factory or purchased, are included in the assembly. These include parts that may be stamped from sheet metal (2C and 2D), die cast (IF), or molde… more&gt;&gt;</a:t>
                  </a:r>
                </a:p>
              </p:txBody>
            </p:sp>
            <p:sp>
              <p:nvSpPr>
                <p:cNvPr id="411" name="Shape 411"/>
                <p:cNvSpPr/>
                <p:nvPr/>
              </p:nvSpPr>
              <p:spPr>
                <a:xfrm>
                  <a:off x="4472625" y="1303190"/>
                  <a:ext cx="4237062" cy="82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from</a:t>
                  </a:r>
                  <a:r>
                    <a:rPr dirty="0">
                      <a:solidFill>
                        <a:srgbClr val="F68F22"/>
                      </a:solidFill>
                      <a:latin typeface="Arial" charset="0"/>
                      <a:ea typeface="Arial" charset="0"/>
                      <a:cs typeface="Arial" charset="0"/>
                    </a:rPr>
                    <a:t> Handbook of Manufacturing Processes </a:t>
                  </a:r>
                  <a:r>
                    <a:rPr dirty="0">
                      <a:latin typeface="Arial" charset="0"/>
                      <a:ea typeface="Arial" charset="0"/>
                      <a:cs typeface="Arial" charset="0"/>
                    </a:rPr>
                    <a:t>- How Products, Components and Materials are Made (2007)</a:t>
                  </a:r>
                </a:p>
              </p:txBody>
            </p:sp>
            <p:sp>
              <p:nvSpPr>
                <p:cNvPr id="412" name="Shape 412"/>
                <p:cNvSpPr/>
                <p:nvPr/>
              </p:nvSpPr>
              <p:spPr>
                <a:xfrm>
                  <a:off x="4472625" y="2054152"/>
                  <a:ext cx="4264948"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See more results from this site    I    Search within this site &gt;&gt;</a:t>
                  </a:r>
                </a:p>
              </p:txBody>
            </p:sp>
          </p:grpSp>
        </p:grpSp>
        <p:grpSp>
          <p:nvGrpSpPr>
            <p:cNvPr id="14" name="Group 13"/>
            <p:cNvGrpSpPr/>
            <p:nvPr/>
          </p:nvGrpSpPr>
          <p:grpSpPr>
            <a:xfrm>
              <a:off x="3756541" y="2389307"/>
              <a:ext cx="5139412" cy="2225772"/>
              <a:chOff x="3756541" y="2765823"/>
              <a:chExt cx="5139412" cy="2225772"/>
            </a:xfrm>
          </p:grpSpPr>
          <p:sp>
            <p:nvSpPr>
              <p:cNvPr id="415" name="Shape 415"/>
              <p:cNvSpPr/>
              <p:nvPr/>
            </p:nvSpPr>
            <p:spPr>
              <a:xfrm>
                <a:off x="3793897" y="3021451"/>
                <a:ext cx="188288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8.1.1 Automobile Engines </a:t>
                </a:r>
              </a:p>
            </p:txBody>
          </p:sp>
          <p:grpSp>
            <p:nvGrpSpPr>
              <p:cNvPr id="12" name="Group 11"/>
              <p:cNvGrpSpPr/>
              <p:nvPr/>
            </p:nvGrpSpPr>
            <p:grpSpPr>
              <a:xfrm>
                <a:off x="3756541" y="2765823"/>
                <a:ext cx="5139412" cy="2225772"/>
                <a:chOff x="3756541" y="2765823"/>
                <a:chExt cx="5139412" cy="2225772"/>
              </a:xfrm>
            </p:grpSpPr>
            <p:pic>
              <p:nvPicPr>
                <p:cNvPr id="413" name="Book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848644" y="4010387"/>
                  <a:ext cx="640238" cy="981208"/>
                </a:xfrm>
                <a:prstGeom prst="rect">
                  <a:avLst/>
                </a:prstGeom>
                <a:ln w="12700">
                  <a:miter lim="400000"/>
                </a:ln>
              </p:spPr>
            </p:pic>
            <p:sp>
              <p:nvSpPr>
                <p:cNvPr id="414" name="Shape 414"/>
                <p:cNvSpPr/>
                <p:nvPr/>
              </p:nvSpPr>
              <p:spPr>
                <a:xfrm>
                  <a:off x="3756541" y="2765823"/>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Text Sections</a:t>
                  </a:r>
                </a:p>
              </p:txBody>
            </p:sp>
            <p:sp>
              <p:nvSpPr>
                <p:cNvPr id="416" name="Shape 416"/>
                <p:cNvSpPr/>
                <p:nvPr/>
              </p:nvSpPr>
              <p:spPr>
                <a:xfrm>
                  <a:off x="3832741" y="3205094"/>
                  <a:ext cx="4884762" cy="7337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000" u="sng">
                      <a:solidFill>
                        <a:srgbClr val="007497"/>
                      </a:solidFill>
                      <a:latin typeface="Nexus Sans Pro"/>
                      <a:ea typeface="Nexus Sans Pro"/>
                      <a:cs typeface="Nexus Sans Pro"/>
                      <a:sym typeface="Nexus Sans Pro"/>
                    </a:defRPr>
                  </a:pPr>
                  <a:r>
                    <a:rPr dirty="0">
                      <a:latin typeface="Arial" charset="0"/>
                      <a:ea typeface="Arial" charset="0"/>
                      <a:cs typeface="Arial" charset="0"/>
                    </a:rPr>
                    <a:t>…Automobile engines </a:t>
                  </a:r>
                  <a:r>
                    <a:rPr u="none" dirty="0">
                      <a:latin typeface="Arial" charset="0"/>
                      <a:ea typeface="Arial" charset="0"/>
                      <a:cs typeface="Arial" charset="0"/>
                    </a:rPr>
                    <a:t>Although some Trabant and Wartburg vehicles may still exist in central Europe today, and three wheeled motorized rickshaws can be found in many developing countries, the ea… more &gt;&gt;</a:t>
                  </a:r>
                </a:p>
              </p:txBody>
            </p:sp>
            <p:sp>
              <p:nvSpPr>
                <p:cNvPr id="417" name="Shape 417"/>
                <p:cNvSpPr/>
                <p:nvPr/>
              </p:nvSpPr>
              <p:spPr>
                <a:xfrm>
                  <a:off x="4607151" y="3747930"/>
                  <a:ext cx="4237062" cy="82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200">
                      <a:solidFill>
                        <a:srgbClr val="007497"/>
                      </a:solidFill>
                      <a:latin typeface="Nexus Sans Pro"/>
                      <a:ea typeface="Nexus Sans Pro"/>
                      <a:cs typeface="Nexus Sans Pro"/>
                      <a:sym typeface="Nexus Sans Pro"/>
                    </a:defRPr>
                  </a:pPr>
                  <a:r>
                    <a:rPr>
                      <a:latin typeface="Arial" charset="0"/>
                      <a:ea typeface="Arial" charset="0"/>
                      <a:cs typeface="Arial" charset="0"/>
                    </a:rPr>
                    <a:t>from</a:t>
                  </a:r>
                  <a:r>
                    <a:rPr>
                      <a:solidFill>
                        <a:srgbClr val="F68F22"/>
                      </a:solidFill>
                      <a:latin typeface="Arial" charset="0"/>
                      <a:ea typeface="Arial" charset="0"/>
                      <a:cs typeface="Arial" charset="0"/>
                    </a:rPr>
                    <a:t> Automotive Lubricants Reference Book (2nd Edition) (2004)</a:t>
                  </a:r>
                </a:p>
              </p:txBody>
            </p:sp>
            <p:sp>
              <p:nvSpPr>
                <p:cNvPr id="418" name="Shape 418"/>
                <p:cNvSpPr/>
                <p:nvPr/>
              </p:nvSpPr>
              <p:spPr>
                <a:xfrm>
                  <a:off x="4631005" y="4427330"/>
                  <a:ext cx="4264948"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See more results from this site    I    Search within this site &gt;&gt;</a:t>
                  </a:r>
                </a:p>
              </p:txBody>
            </p:sp>
          </p:grpSp>
        </p:grpSp>
        <p:grpSp>
          <p:nvGrpSpPr>
            <p:cNvPr id="15" name="Group 14"/>
            <p:cNvGrpSpPr/>
            <p:nvPr/>
          </p:nvGrpSpPr>
          <p:grpSpPr>
            <a:xfrm>
              <a:off x="3764492" y="4501208"/>
              <a:ext cx="5083753" cy="2303004"/>
              <a:chOff x="3764492" y="5254240"/>
              <a:chExt cx="5083753" cy="2303004"/>
            </a:xfrm>
          </p:grpSpPr>
          <p:pic>
            <p:nvPicPr>
              <p:cNvPr id="419" name="Book 3.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856594" y="6576037"/>
                <a:ext cx="640238" cy="981207"/>
              </a:xfrm>
              <a:prstGeom prst="rect">
                <a:avLst/>
              </a:prstGeom>
              <a:ln w="12700">
                <a:miter lim="400000"/>
              </a:ln>
            </p:spPr>
          </p:pic>
          <p:sp>
            <p:nvSpPr>
              <p:cNvPr id="420" name="Shape 420"/>
              <p:cNvSpPr/>
              <p:nvPr/>
            </p:nvSpPr>
            <p:spPr>
              <a:xfrm>
                <a:off x="3764492" y="5254240"/>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Text Sections</a:t>
                </a:r>
              </a:p>
            </p:txBody>
          </p:sp>
          <p:sp>
            <p:nvSpPr>
              <p:cNvPr id="421" name="Shape 421"/>
              <p:cNvSpPr/>
              <p:nvPr/>
            </p:nvSpPr>
            <p:spPr>
              <a:xfrm>
                <a:off x="3801848" y="5496421"/>
                <a:ext cx="3049872"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13.4  Supercharging of Automobile Engines</a:t>
                </a:r>
              </a:p>
            </p:txBody>
          </p:sp>
          <p:sp>
            <p:nvSpPr>
              <p:cNvPr id="422" name="Shape 422"/>
              <p:cNvSpPr/>
              <p:nvPr/>
            </p:nvSpPr>
            <p:spPr>
              <a:xfrm>
                <a:off x="3840692" y="5680064"/>
                <a:ext cx="4884762" cy="7337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…sizes ranging up to about 500 hp. When supercharged, they use turbo rather than gear-driven superchargers (see Volume 2, table 10-15, p.421). 145 - 147). SUPERCHARGING OF AUTOMOBILE ENGINES S…more&gt;&gt; </a:t>
                </a:r>
              </a:p>
            </p:txBody>
          </p:sp>
          <p:sp>
            <p:nvSpPr>
              <p:cNvPr id="423" name="Shape 423"/>
              <p:cNvSpPr/>
              <p:nvPr/>
            </p:nvSpPr>
            <p:spPr>
              <a:xfrm>
                <a:off x="4583297" y="6389878"/>
                <a:ext cx="4237062" cy="8226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from</a:t>
                </a:r>
                <a:r>
                  <a:rPr dirty="0">
                    <a:solidFill>
                      <a:srgbClr val="F68F22"/>
                    </a:solidFill>
                    <a:latin typeface="Arial" charset="0"/>
                    <a:ea typeface="Arial" charset="0"/>
                    <a:cs typeface="Arial" charset="0"/>
                  </a:rPr>
                  <a:t> Internal-Combustion Engine in Theory and Practice, Volume 1- Thermodynamics, Fluid Flow, Performance  (2nd Edition, Revised) (1985)</a:t>
                </a:r>
              </a:p>
            </p:txBody>
          </p:sp>
          <p:sp>
            <p:nvSpPr>
              <p:cNvPr id="424" name="Shape 424"/>
              <p:cNvSpPr/>
              <p:nvPr/>
            </p:nvSpPr>
            <p:spPr>
              <a:xfrm>
                <a:off x="4583297" y="7140839"/>
                <a:ext cx="4264948"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See more results from this site    I    Search within this site &gt;&gt;</a:t>
                </a:r>
              </a:p>
            </p:txBody>
          </p:sp>
        </p:grpSp>
      </p:grpSp>
      <p:grpSp>
        <p:nvGrpSpPr>
          <p:cNvPr id="10" name="Group 9"/>
          <p:cNvGrpSpPr/>
          <p:nvPr/>
        </p:nvGrpSpPr>
        <p:grpSpPr>
          <a:xfrm>
            <a:off x="3441930" y="401180"/>
            <a:ext cx="5706130" cy="6516458"/>
            <a:chOff x="3437870" y="341543"/>
            <a:chExt cx="5706130" cy="6516458"/>
          </a:xfrm>
        </p:grpSpPr>
        <p:sp>
          <p:nvSpPr>
            <p:cNvPr id="2" name="Rectangle 1"/>
            <p:cNvSpPr/>
            <p:nvPr/>
          </p:nvSpPr>
          <p:spPr>
            <a:xfrm>
              <a:off x="3437870" y="341543"/>
              <a:ext cx="5706130" cy="651645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grpSp>
          <p:nvGrpSpPr>
            <p:cNvPr id="6" name="Group 5"/>
            <p:cNvGrpSpPr/>
            <p:nvPr/>
          </p:nvGrpSpPr>
          <p:grpSpPr>
            <a:xfrm>
              <a:off x="3815194" y="758708"/>
              <a:ext cx="5319724" cy="566337"/>
              <a:chOff x="3815194" y="616468"/>
              <a:chExt cx="5319724" cy="566337"/>
            </a:xfrm>
          </p:grpSpPr>
          <p:sp>
            <p:nvSpPr>
              <p:cNvPr id="32" name="Shape 439"/>
              <p:cNvSpPr/>
              <p:nvPr/>
            </p:nvSpPr>
            <p:spPr>
              <a:xfrm>
                <a:off x="3815194" y="616468"/>
                <a:ext cx="5319724"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Figure 13-4. (a) Full-throttle performance of 1982 spark-ignition automobile…</a:t>
                </a:r>
              </a:p>
            </p:txBody>
          </p:sp>
          <p:sp>
            <p:nvSpPr>
              <p:cNvPr id="33" name="Shape 440"/>
              <p:cNvSpPr/>
              <p:nvPr/>
            </p:nvSpPr>
            <p:spPr>
              <a:xfrm>
                <a:off x="3841338" y="901710"/>
                <a:ext cx="640160"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smtClean="0">
                    <a:latin typeface="Arial" charset="0"/>
                    <a:ea typeface="Arial" charset="0"/>
                    <a:cs typeface="Arial" charset="0"/>
                  </a:rPr>
                  <a:t>(</a:t>
                </a:r>
                <a:r>
                  <a:rPr lang="en-US" dirty="0" smtClean="0">
                    <a:latin typeface="Arial" charset="0"/>
                    <a:ea typeface="Arial" charset="0"/>
                    <a:cs typeface="Arial" charset="0"/>
                  </a:rPr>
                  <a:t>98</a:t>
                </a:r>
                <a:r>
                  <a:rPr dirty="0" smtClean="0">
                    <a:latin typeface="Arial" charset="0"/>
                    <a:ea typeface="Arial" charset="0"/>
                    <a:cs typeface="Arial" charset="0"/>
                  </a:rPr>
                  <a:t> </a:t>
                </a:r>
                <a:r>
                  <a:rPr dirty="0">
                    <a:latin typeface="Arial" charset="0"/>
                    <a:ea typeface="Arial" charset="0"/>
                    <a:cs typeface="Arial" charset="0"/>
                  </a:rPr>
                  <a:t>hits)</a:t>
                </a:r>
              </a:p>
            </p:txBody>
          </p:sp>
        </p:grpSp>
        <p:grpSp>
          <p:nvGrpSpPr>
            <p:cNvPr id="7" name="Group 6"/>
            <p:cNvGrpSpPr/>
            <p:nvPr/>
          </p:nvGrpSpPr>
          <p:grpSpPr>
            <a:xfrm>
              <a:off x="3841338" y="1420119"/>
              <a:ext cx="4805357" cy="1647165"/>
              <a:chOff x="3841338" y="1176279"/>
              <a:chExt cx="4805357" cy="1647165"/>
            </a:xfrm>
          </p:grpSpPr>
          <p:pic>
            <p:nvPicPr>
              <p:cNvPr id="31" name="Book 3.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872096" y="1973705"/>
                <a:ext cx="502408" cy="769974"/>
              </a:xfrm>
              <a:prstGeom prst="rect">
                <a:avLst/>
              </a:prstGeom>
              <a:ln w="12700">
                <a:miter lim="400000"/>
              </a:ln>
            </p:spPr>
          </p:pic>
          <p:sp>
            <p:nvSpPr>
              <p:cNvPr id="34" name="Shape 441"/>
              <p:cNvSpPr/>
              <p:nvPr/>
            </p:nvSpPr>
            <p:spPr>
              <a:xfrm>
                <a:off x="4695805" y="2546445"/>
                <a:ext cx="1799530"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Search within this title &gt;&gt;</a:t>
                </a:r>
              </a:p>
            </p:txBody>
          </p:sp>
          <p:sp>
            <p:nvSpPr>
              <p:cNvPr id="35" name="Shape 442"/>
              <p:cNvSpPr/>
              <p:nvPr/>
            </p:nvSpPr>
            <p:spPr>
              <a:xfrm>
                <a:off x="3855720" y="1176279"/>
                <a:ext cx="4790975" cy="362178"/>
              </a:xfrm>
              <a:prstGeom prst="rect">
                <a:avLst/>
              </a:prstGeom>
              <a:solidFill>
                <a:srgbClr val="DDDDDD"/>
              </a:solidFill>
              <a:ln w="12700">
                <a:miter lim="400000"/>
              </a:ln>
            </p:spPr>
            <p:txBody>
              <a:bodyPr lIns="45719" rIns="45719" anchor="ctr"/>
              <a:lstStyle/>
              <a:p>
                <a:pPr>
                  <a:defRPr>
                    <a:solidFill>
                      <a:srgbClr val="A9A9A9"/>
                    </a:solidFill>
                  </a:defRPr>
                </a:pPr>
                <a:endParaRPr>
                  <a:latin typeface="Arial" charset="0"/>
                  <a:ea typeface="Arial" charset="0"/>
                  <a:cs typeface="Arial" charset="0"/>
                </a:endParaRPr>
              </a:p>
            </p:txBody>
          </p:sp>
          <p:sp>
            <p:nvSpPr>
              <p:cNvPr id="36" name="Shape 443"/>
              <p:cNvSpPr/>
              <p:nvPr/>
            </p:nvSpPr>
            <p:spPr>
              <a:xfrm>
                <a:off x="3883038" y="1216821"/>
                <a:ext cx="196673"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a:t>
                </a:r>
              </a:p>
            </p:txBody>
          </p:sp>
          <p:sp>
            <p:nvSpPr>
              <p:cNvPr id="37" name="Shape 444"/>
              <p:cNvSpPr/>
              <p:nvPr/>
            </p:nvSpPr>
            <p:spPr>
              <a:xfrm>
                <a:off x="4480885" y="1216821"/>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x-axis</a:t>
                </a:r>
              </a:p>
            </p:txBody>
          </p:sp>
          <p:sp>
            <p:nvSpPr>
              <p:cNvPr id="38" name="Shape 445"/>
              <p:cNvSpPr/>
              <p:nvPr/>
            </p:nvSpPr>
            <p:spPr>
              <a:xfrm>
                <a:off x="5260352" y="1216821"/>
                <a:ext cx="717126"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y-axis</a:t>
                </a:r>
              </a:p>
            </p:txBody>
          </p:sp>
          <p:sp>
            <p:nvSpPr>
              <p:cNvPr id="39" name="Shape 446"/>
              <p:cNvSpPr/>
              <p:nvPr/>
            </p:nvSpPr>
            <p:spPr>
              <a:xfrm>
                <a:off x="6039819" y="1216821"/>
                <a:ext cx="769176"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title</a:t>
                </a:r>
              </a:p>
            </p:txBody>
          </p:sp>
          <p:sp>
            <p:nvSpPr>
              <p:cNvPr id="40" name="Shape 447"/>
              <p:cNvSpPr/>
              <p:nvPr/>
            </p:nvSpPr>
            <p:spPr>
              <a:xfrm>
                <a:off x="6888400" y="1216821"/>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text</a:t>
                </a:r>
              </a:p>
            </p:txBody>
          </p:sp>
          <p:sp>
            <p:nvSpPr>
              <p:cNvPr id="41" name="Shape 448"/>
              <p:cNvSpPr/>
              <p:nvPr/>
            </p:nvSpPr>
            <p:spPr>
              <a:xfrm>
                <a:off x="7598754" y="1216821"/>
                <a:ext cx="98560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digitizer</a:t>
                </a:r>
              </a:p>
            </p:txBody>
          </p:sp>
          <p:sp>
            <p:nvSpPr>
              <p:cNvPr id="42" name="Shape 449"/>
              <p:cNvSpPr/>
              <p:nvPr/>
            </p:nvSpPr>
            <p:spPr>
              <a:xfrm>
                <a:off x="3841338" y="1589193"/>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354</a:t>
                </a:r>
              </a:p>
            </p:txBody>
          </p:sp>
          <p:sp>
            <p:nvSpPr>
              <p:cNvPr id="43" name="Shape 450"/>
              <p:cNvSpPr/>
              <p:nvPr/>
            </p:nvSpPr>
            <p:spPr>
              <a:xfrm>
                <a:off x="4175759" y="1649170"/>
                <a:ext cx="4459719" cy="177794"/>
              </a:xfrm>
              <a:prstGeom prst="rect">
                <a:avLst/>
              </a:prstGeom>
              <a:solidFill>
                <a:srgbClr val="F68F22"/>
              </a:solidFill>
              <a:ln w="12700">
                <a:miter lim="400000"/>
              </a:ln>
            </p:spPr>
            <p:txBody>
              <a:bodyPr lIns="45719" rIns="45719" anchor="ctr"/>
              <a:lstStyle/>
              <a:p>
                <a:pPr>
                  <a:defRPr>
                    <a:solidFill>
                      <a:srgbClr val="A9A9A9"/>
                    </a:solidFill>
                  </a:defRPr>
                </a:pPr>
                <a:endParaRPr>
                  <a:latin typeface="Arial" charset="0"/>
                  <a:ea typeface="Arial" charset="0"/>
                  <a:cs typeface="Arial" charset="0"/>
                </a:endParaRPr>
              </a:p>
            </p:txBody>
          </p:sp>
          <p:sp>
            <p:nvSpPr>
              <p:cNvPr id="44" name="Shape 451"/>
              <p:cNvSpPr/>
              <p:nvPr/>
            </p:nvSpPr>
            <p:spPr>
              <a:xfrm>
                <a:off x="4104339" y="1601893"/>
                <a:ext cx="4511121"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gn="ctr" defTabSz="457200">
                  <a:spcBef>
                    <a:spcPts val="300"/>
                  </a:spcBef>
                  <a:tabLst>
                    <a:tab pos="1308100" algn="l"/>
                  </a:tabLst>
                  <a:defRPr sz="1000">
                    <a:solidFill>
                      <a:srgbClr val="FFFFFF"/>
                    </a:solidFill>
                    <a:latin typeface="Nexus Sans Pro"/>
                    <a:ea typeface="Nexus Sans Pro"/>
                    <a:cs typeface="Nexus Sans Pro"/>
                    <a:sym typeface="Nexus Sans Pro"/>
                  </a:defRPr>
                </a:lvl1pPr>
              </a:lstStyle>
              <a:p>
                <a:r>
                  <a:rPr dirty="0">
                    <a:latin typeface="Arial" charset="0"/>
                    <a:ea typeface="Arial" charset="0"/>
                    <a:cs typeface="Arial" charset="0"/>
                  </a:rPr>
                  <a:t>CLICK LINK TO </a:t>
                </a:r>
                <a:r>
                  <a:rPr dirty="0" smtClean="0">
                    <a:latin typeface="Arial" charset="0"/>
                    <a:ea typeface="Arial" charset="0"/>
                    <a:cs typeface="Arial" charset="0"/>
                  </a:rPr>
                  <a:t>VIEW </a:t>
                </a:r>
                <a:r>
                  <a:rPr dirty="0">
                    <a:latin typeface="Arial" charset="0"/>
                    <a:ea typeface="Arial" charset="0"/>
                    <a:cs typeface="Arial" charset="0"/>
                  </a:rPr>
                  <a:t>THE TABLE</a:t>
                </a:r>
              </a:p>
            </p:txBody>
          </p:sp>
        </p:grpSp>
        <p:sp>
          <p:nvSpPr>
            <p:cNvPr id="61" name="Shape 454"/>
            <p:cNvSpPr/>
            <p:nvPr/>
          </p:nvSpPr>
          <p:spPr>
            <a:xfrm>
              <a:off x="3814506" y="3389479"/>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Interactive Graphs</a:t>
              </a:r>
            </a:p>
          </p:txBody>
        </p:sp>
        <p:grpSp>
          <p:nvGrpSpPr>
            <p:cNvPr id="8" name="Group 7"/>
            <p:cNvGrpSpPr/>
            <p:nvPr/>
          </p:nvGrpSpPr>
          <p:grpSpPr>
            <a:xfrm>
              <a:off x="3813762" y="3739237"/>
              <a:ext cx="4672111" cy="566337"/>
              <a:chOff x="3813762" y="3292197"/>
              <a:chExt cx="4672111" cy="566337"/>
            </a:xfrm>
          </p:grpSpPr>
          <p:sp>
            <p:nvSpPr>
              <p:cNvPr id="62" name="Shape 455"/>
              <p:cNvSpPr/>
              <p:nvPr/>
            </p:nvSpPr>
            <p:spPr>
              <a:xfrm>
                <a:off x="3813762" y="3292197"/>
                <a:ext cx="4672111"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Figure 9. Typical carbon and silicon ranges for ductile iron castings.</a:t>
                </a:r>
              </a:p>
            </p:txBody>
          </p:sp>
          <p:sp>
            <p:nvSpPr>
              <p:cNvPr id="63" name="Shape 456"/>
              <p:cNvSpPr/>
              <p:nvPr/>
            </p:nvSpPr>
            <p:spPr>
              <a:xfrm>
                <a:off x="3839906" y="3577439"/>
                <a:ext cx="640161"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(1 hits)</a:t>
                </a:r>
              </a:p>
            </p:txBody>
          </p:sp>
        </p:grpSp>
        <p:grpSp>
          <p:nvGrpSpPr>
            <p:cNvPr id="9" name="Group 8"/>
            <p:cNvGrpSpPr/>
            <p:nvPr/>
          </p:nvGrpSpPr>
          <p:grpSpPr>
            <a:xfrm>
              <a:off x="3839906" y="4360007"/>
              <a:ext cx="5105714" cy="1647165"/>
              <a:chOff x="3839906" y="3852007"/>
              <a:chExt cx="5105714" cy="1647165"/>
            </a:xfrm>
          </p:grpSpPr>
          <p:pic>
            <p:nvPicPr>
              <p:cNvPr id="60" name="book 4.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870664" y="4649434"/>
                <a:ext cx="502408" cy="769974"/>
              </a:xfrm>
              <a:prstGeom prst="rect">
                <a:avLst/>
              </a:prstGeom>
              <a:ln w="12700">
                <a:miter lim="400000"/>
              </a:ln>
            </p:spPr>
          </p:pic>
          <p:sp>
            <p:nvSpPr>
              <p:cNvPr id="64" name="Shape 457"/>
              <p:cNvSpPr/>
              <p:nvPr/>
            </p:nvSpPr>
            <p:spPr>
              <a:xfrm>
                <a:off x="4694373" y="5222173"/>
                <a:ext cx="1799530"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Search within this title &gt;&gt;</a:t>
                </a:r>
              </a:p>
            </p:txBody>
          </p:sp>
          <p:sp>
            <p:nvSpPr>
              <p:cNvPr id="65" name="Shape 458"/>
              <p:cNvSpPr/>
              <p:nvPr/>
            </p:nvSpPr>
            <p:spPr>
              <a:xfrm>
                <a:off x="3854288" y="3852007"/>
                <a:ext cx="4790975" cy="362179"/>
              </a:xfrm>
              <a:prstGeom prst="rect">
                <a:avLst/>
              </a:prstGeom>
              <a:solidFill>
                <a:srgbClr val="DDDDDD"/>
              </a:solidFill>
              <a:ln w="12700">
                <a:miter lim="400000"/>
              </a:ln>
            </p:spPr>
            <p:txBody>
              <a:bodyPr lIns="45719" rIns="45719" anchor="ctr"/>
              <a:lstStyle/>
              <a:p>
                <a:pPr>
                  <a:defRPr>
                    <a:solidFill>
                      <a:srgbClr val="A9A9A9"/>
                    </a:solidFill>
                  </a:defRPr>
                </a:pPr>
                <a:endParaRPr>
                  <a:latin typeface="Arial" charset="0"/>
                  <a:ea typeface="Arial" charset="0"/>
                  <a:cs typeface="Arial" charset="0"/>
                </a:endParaRPr>
              </a:p>
            </p:txBody>
          </p:sp>
          <p:sp>
            <p:nvSpPr>
              <p:cNvPr id="66" name="Shape 459"/>
              <p:cNvSpPr/>
              <p:nvPr/>
            </p:nvSpPr>
            <p:spPr>
              <a:xfrm>
                <a:off x="3881606" y="3892550"/>
                <a:ext cx="196673"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a:t>
                </a:r>
              </a:p>
            </p:txBody>
          </p:sp>
          <p:sp>
            <p:nvSpPr>
              <p:cNvPr id="67" name="Shape 460"/>
              <p:cNvSpPr/>
              <p:nvPr/>
            </p:nvSpPr>
            <p:spPr>
              <a:xfrm>
                <a:off x="4479453" y="3892550"/>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x-axis</a:t>
                </a:r>
              </a:p>
            </p:txBody>
          </p:sp>
          <p:sp>
            <p:nvSpPr>
              <p:cNvPr id="68" name="Shape 461"/>
              <p:cNvSpPr/>
              <p:nvPr/>
            </p:nvSpPr>
            <p:spPr>
              <a:xfrm>
                <a:off x="5258920" y="3892550"/>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y-axis</a:t>
                </a:r>
              </a:p>
            </p:txBody>
          </p:sp>
          <p:sp>
            <p:nvSpPr>
              <p:cNvPr id="69" name="Shape 462"/>
              <p:cNvSpPr/>
              <p:nvPr/>
            </p:nvSpPr>
            <p:spPr>
              <a:xfrm>
                <a:off x="6038387" y="3892550"/>
                <a:ext cx="679862"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title</a:t>
                </a:r>
              </a:p>
            </p:txBody>
          </p:sp>
          <p:sp>
            <p:nvSpPr>
              <p:cNvPr id="70" name="Shape 463"/>
              <p:cNvSpPr/>
              <p:nvPr/>
            </p:nvSpPr>
            <p:spPr>
              <a:xfrm>
                <a:off x="6886968" y="3892550"/>
                <a:ext cx="640161"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text</a:t>
                </a:r>
              </a:p>
            </p:txBody>
          </p:sp>
          <p:sp>
            <p:nvSpPr>
              <p:cNvPr id="71" name="Shape 464"/>
              <p:cNvSpPr/>
              <p:nvPr/>
            </p:nvSpPr>
            <p:spPr>
              <a:xfrm>
                <a:off x="7597322" y="3892550"/>
                <a:ext cx="98560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digitizer</a:t>
                </a:r>
              </a:p>
            </p:txBody>
          </p:sp>
          <p:sp>
            <p:nvSpPr>
              <p:cNvPr id="72" name="Shape 465"/>
              <p:cNvSpPr/>
              <p:nvPr/>
            </p:nvSpPr>
            <p:spPr>
              <a:xfrm>
                <a:off x="3839906" y="4264921"/>
                <a:ext cx="640161"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538</a:t>
                </a:r>
              </a:p>
            </p:txBody>
          </p:sp>
          <p:sp>
            <p:nvSpPr>
              <p:cNvPr id="73" name="Shape 466"/>
              <p:cNvSpPr/>
              <p:nvPr/>
            </p:nvSpPr>
            <p:spPr>
              <a:xfrm>
                <a:off x="4175759" y="4324898"/>
                <a:ext cx="4458288" cy="216560"/>
              </a:xfrm>
              <a:prstGeom prst="rect">
                <a:avLst/>
              </a:prstGeom>
              <a:solidFill>
                <a:srgbClr val="F68F22"/>
              </a:solidFill>
              <a:ln w="12700">
                <a:miter lim="400000"/>
              </a:ln>
              <a:extLst>
                <a:ext uri="{C572A759-6A51-4108-AA02-DFA0A04FC94B}">
                  <ma14:wrappingTextBoxFlag xmlns:ma14="http://schemas.microsoft.com/office/mac/drawingml/2011/main" val="1"/>
                </a:ext>
              </a:extLst>
            </p:spPr>
            <p:txBody>
              <a:bodyPr lIns="45719" rIns="45719" anchor="ctr"/>
              <a:lstStyle>
                <a:lvl1pPr>
                  <a:defRPr>
                    <a:solidFill>
                      <a:srgbClr val="A9A9A9"/>
                    </a:solidFill>
                  </a:defRPr>
                </a:lvl1pPr>
              </a:lstStyle>
              <a:p>
                <a:r>
                  <a:rPr>
                    <a:latin typeface="Arial" charset="0"/>
                    <a:ea typeface="Arial" charset="0"/>
                    <a:cs typeface="Arial" charset="0"/>
                  </a:rPr>
                  <a:t> </a:t>
                </a:r>
              </a:p>
            </p:txBody>
          </p:sp>
          <p:sp>
            <p:nvSpPr>
              <p:cNvPr id="74" name="Shape 467"/>
              <p:cNvSpPr/>
              <p:nvPr/>
            </p:nvSpPr>
            <p:spPr>
              <a:xfrm>
                <a:off x="4102907" y="4277621"/>
                <a:ext cx="4511121"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gn="ctr" defTabSz="457200">
                  <a:spcBef>
                    <a:spcPts val="300"/>
                  </a:spcBef>
                  <a:tabLst>
                    <a:tab pos="1308100" algn="l"/>
                  </a:tabLst>
                  <a:defRPr sz="1000">
                    <a:solidFill>
                      <a:srgbClr val="FFFFFF"/>
                    </a:solidFill>
                    <a:latin typeface="Nexus Sans Pro"/>
                    <a:ea typeface="Nexus Sans Pro"/>
                    <a:cs typeface="Nexus Sans Pro"/>
                    <a:sym typeface="Nexus Sans Pro"/>
                  </a:defRPr>
                </a:lvl1pPr>
              </a:lstStyle>
              <a:p>
                <a:r>
                  <a:rPr>
                    <a:latin typeface="Arial" charset="0"/>
                    <a:ea typeface="Arial" charset="0"/>
                    <a:cs typeface="Arial" charset="0"/>
                  </a:rPr>
                  <a:t>CLICK LINK TO VIEW THE TABLE</a:t>
                </a:r>
              </a:p>
            </p:txBody>
          </p:sp>
          <p:sp>
            <p:nvSpPr>
              <p:cNvPr id="75" name="Shape 468"/>
              <p:cNvSpPr/>
              <p:nvPr/>
            </p:nvSpPr>
            <p:spPr>
              <a:xfrm>
                <a:off x="4708557" y="4667868"/>
                <a:ext cx="4237063" cy="5234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from</a:t>
                </a:r>
                <a:r>
                  <a:rPr dirty="0">
                    <a:solidFill>
                      <a:srgbClr val="F68F22"/>
                    </a:solidFill>
                    <a:latin typeface="Arial" charset="0"/>
                    <a:ea typeface="Arial" charset="0"/>
                    <a:cs typeface="Arial" charset="0"/>
                  </a:rPr>
                  <a:t> ASM Handbook, Volume 15 - Casting</a:t>
                </a:r>
              </a:p>
            </p:txBody>
          </p:sp>
        </p:grpSp>
        <p:sp>
          <p:nvSpPr>
            <p:cNvPr id="76" name="Shape 438"/>
            <p:cNvSpPr/>
            <p:nvPr/>
          </p:nvSpPr>
          <p:spPr>
            <a:xfrm>
              <a:off x="3815938" y="408950"/>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Interactive Graphs</a:t>
              </a:r>
            </a:p>
          </p:txBody>
        </p:sp>
      </p:grpSp>
      <p:sp>
        <p:nvSpPr>
          <p:cNvPr id="400" name="Shape 400"/>
          <p:cNvSpPr/>
          <p:nvPr/>
        </p:nvSpPr>
        <p:spPr>
          <a:xfrm>
            <a:off x="0" y="391019"/>
            <a:ext cx="3437870" cy="6485209"/>
          </a:xfrm>
          <a:prstGeom prst="rect">
            <a:avLst/>
          </a:prstGeom>
          <a:solidFill>
            <a:srgbClr val="DDDDDD"/>
          </a:solidFill>
          <a:ln w="12700">
            <a:miter lim="400000"/>
          </a:ln>
        </p:spPr>
        <p:txBody>
          <a:bodyPr lIns="45719" rIns="45719" anchor="ctr"/>
          <a:lstStyle/>
          <a:p>
            <a:endParaRPr>
              <a:latin typeface="Arial" charset="0"/>
              <a:ea typeface="Arial" charset="0"/>
              <a:cs typeface="Arial" charset="0"/>
            </a:endParaRPr>
          </a:p>
        </p:txBody>
      </p:sp>
      <p:pic>
        <p:nvPicPr>
          <p:cNvPr id="401" name="pasted-image.pd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9720" y="628463"/>
            <a:ext cx="2844801" cy="557213"/>
          </a:xfrm>
          <a:prstGeom prst="rect">
            <a:avLst/>
          </a:prstGeom>
          <a:ln w="12700">
            <a:miter lim="400000"/>
          </a:ln>
        </p:spPr>
      </p:pic>
      <p:sp>
        <p:nvSpPr>
          <p:cNvPr id="402" name="Shape 402"/>
          <p:cNvSpPr/>
          <p:nvPr/>
        </p:nvSpPr>
        <p:spPr>
          <a:xfrm>
            <a:off x="440042" y="644338"/>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20623">
              <a:spcBef>
                <a:spcPts val="300"/>
              </a:spcBef>
              <a:tabLst>
                <a:tab pos="1193800" algn="l"/>
              </a:tabLst>
              <a:defRPr sz="1748">
                <a:solidFill>
                  <a:srgbClr val="007497"/>
                </a:solidFill>
                <a:latin typeface="Nexus Sans Pro"/>
                <a:ea typeface="Nexus Sans Pro"/>
                <a:cs typeface="Nexus Sans Pro"/>
                <a:sym typeface="Nexus Sans Pro"/>
              </a:defRPr>
            </a:lvl1pPr>
          </a:lstStyle>
          <a:p>
            <a:r>
              <a:rPr sz="1500" b="1" dirty="0">
                <a:latin typeface="Arial" charset="0"/>
                <a:ea typeface="Arial" charset="0"/>
                <a:cs typeface="Arial" charset="0"/>
              </a:rPr>
              <a:t>“automobile engines”</a:t>
            </a:r>
          </a:p>
        </p:txBody>
      </p:sp>
      <p:sp>
        <p:nvSpPr>
          <p:cNvPr id="403" name="Shape 403"/>
          <p:cNvSpPr/>
          <p:nvPr/>
        </p:nvSpPr>
        <p:spPr>
          <a:xfrm>
            <a:off x="324303" y="1501215"/>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4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TECHNICAL REFERENCES</a:t>
            </a:r>
          </a:p>
        </p:txBody>
      </p:sp>
      <p:sp>
        <p:nvSpPr>
          <p:cNvPr id="3" name="Rectangle 2"/>
          <p:cNvSpPr/>
          <p:nvPr/>
        </p:nvSpPr>
        <p:spPr>
          <a:xfrm>
            <a:off x="192890" y="2477027"/>
            <a:ext cx="2190866" cy="372895"/>
          </a:xfrm>
          <a:prstGeom prst="rect">
            <a:avLst/>
          </a:prstGeom>
          <a:solidFill>
            <a:schemeClr val="bg1"/>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7" name="Rectangle 76"/>
          <p:cNvSpPr/>
          <p:nvPr/>
        </p:nvSpPr>
        <p:spPr>
          <a:xfrm>
            <a:off x="180136" y="3271320"/>
            <a:ext cx="2190866" cy="372895"/>
          </a:xfrm>
          <a:prstGeom prst="rect">
            <a:avLst/>
          </a:prstGeom>
          <a:solidFill>
            <a:schemeClr val="bg1"/>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04" name="Shape 404"/>
          <p:cNvSpPr/>
          <p:nvPr/>
        </p:nvSpPr>
        <p:spPr>
          <a:xfrm>
            <a:off x="295901" y="1919360"/>
            <a:ext cx="2179258" cy="26336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All Technical References</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Text Sections (318)</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Conference Proceedings (12)</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Interactive Graphs (2)</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Regulatory Information (2)</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Interactive Tables (1)</a:t>
            </a:r>
          </a:p>
        </p:txBody>
      </p:sp>
      <p:pic>
        <p:nvPicPr>
          <p:cNvPr id="425" name="Curso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412" y="2967674"/>
            <a:ext cx="196674" cy="294641"/>
          </a:xfrm>
          <a:prstGeom prst="rect">
            <a:avLst/>
          </a:prstGeom>
          <a:ln w="12700">
            <a:miter lim="400000"/>
          </a:ln>
        </p:spPr>
      </p:pic>
      <p:pic>
        <p:nvPicPr>
          <p:cNvPr id="78" name="Picture 77" descr="Knovel_Wordmark_1C_151_RGB.eps"/>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86147" y="6035968"/>
            <a:ext cx="1016509" cy="272722"/>
          </a:xfrm>
          <a:prstGeom prst="rect">
            <a:avLst/>
          </a:prstGeom>
        </p:spPr>
      </p:pic>
      <p:sp>
        <p:nvSpPr>
          <p:cNvPr id="18" name="Rectangle 17"/>
          <p:cNvSpPr/>
          <p:nvPr/>
        </p:nvSpPr>
        <p:spPr>
          <a:xfrm>
            <a:off x="136018" y="2057801"/>
            <a:ext cx="2397451" cy="2464099"/>
          </a:xfrm>
          <a:prstGeom prst="rect">
            <a:avLst/>
          </a:prstGeom>
          <a:solidFill>
            <a:srgbClr val="DDDDDD"/>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grpSp>
        <p:nvGrpSpPr>
          <p:cNvPr id="13" name="Group 12"/>
          <p:cNvGrpSpPr/>
          <p:nvPr/>
        </p:nvGrpSpPr>
        <p:grpSpPr>
          <a:xfrm>
            <a:off x="326307" y="4764439"/>
            <a:ext cx="2767743" cy="835734"/>
            <a:chOff x="381964" y="4780345"/>
            <a:chExt cx="2767743" cy="835734"/>
          </a:xfrm>
        </p:grpSpPr>
        <p:sp>
          <p:nvSpPr>
            <p:cNvPr id="4" name="TextBox 3"/>
            <p:cNvSpPr txBox="1"/>
            <p:nvPr/>
          </p:nvSpPr>
          <p:spPr>
            <a:xfrm>
              <a:off x="381964" y="4780345"/>
              <a:ext cx="164884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solidFill>
                    <a:srgbClr val="007497"/>
                  </a:solidFill>
                  <a:latin typeface="Arial" charset="0"/>
                  <a:ea typeface="Arial" charset="0"/>
                  <a:cs typeface="Arial" charset="0"/>
                </a:rPr>
                <a:t>EXTERNAL LINKS</a:t>
              </a:r>
              <a:endParaRPr kumimoji="0" lang="en-US" sz="1400" i="0" u="none" strike="noStrike" cap="none" spc="0" normalizeH="0" baseline="0" dirty="0">
                <a:ln>
                  <a:noFill/>
                </a:ln>
                <a:solidFill>
                  <a:srgbClr val="007497"/>
                </a:solidFill>
                <a:effectLst/>
                <a:uFillTx/>
                <a:latin typeface="Arial" charset="0"/>
                <a:ea typeface="Arial" charset="0"/>
                <a:cs typeface="Arial" charset="0"/>
                <a:sym typeface="Calibri"/>
              </a:endParaRPr>
            </a:p>
          </p:txBody>
        </p:sp>
        <p:sp>
          <p:nvSpPr>
            <p:cNvPr id="79" name="TextBox 78"/>
            <p:cNvSpPr txBox="1"/>
            <p:nvPr/>
          </p:nvSpPr>
          <p:spPr>
            <a:xfrm>
              <a:off x="381964" y="5092861"/>
              <a:ext cx="276774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solidFill>
                    <a:srgbClr val="007497"/>
                  </a:solidFill>
                  <a:latin typeface="Arial" charset="0"/>
                  <a:ea typeface="Arial" charset="0"/>
                  <a:cs typeface="Arial" charset="0"/>
                </a:rPr>
                <a:t>     </a:t>
              </a:r>
              <a:r>
                <a:rPr lang="en-US" sz="1400" dirty="0" err="1" smtClean="0">
                  <a:solidFill>
                    <a:srgbClr val="007497"/>
                  </a:solidFill>
                  <a:latin typeface="Arial" charset="0"/>
                  <a:ea typeface="Arial" charset="0"/>
                  <a:cs typeface="Arial" charset="0"/>
                </a:rPr>
                <a:t>Compendex</a:t>
              </a:r>
              <a:r>
                <a:rPr lang="en-US" sz="1400" dirty="0" smtClean="0">
                  <a:solidFill>
                    <a:srgbClr val="007497"/>
                  </a:solidFill>
                  <a:latin typeface="Arial" charset="0"/>
                  <a:ea typeface="Arial" charset="0"/>
                  <a:cs typeface="Arial" charset="0"/>
                </a:rPr>
                <a:t> from Engineering </a:t>
              </a:r>
            </a:p>
            <a:p>
              <a:pPr marL="0" marR="0" indent="0" algn="l" defTabSz="914400" rtl="0" fontAlgn="auto" latinLnBrk="0" hangingPunct="0">
                <a:lnSpc>
                  <a:spcPct val="100000"/>
                </a:lnSpc>
                <a:spcBef>
                  <a:spcPts val="0"/>
                </a:spcBef>
                <a:spcAft>
                  <a:spcPts val="0"/>
                </a:spcAft>
                <a:buClrTx/>
                <a:buSzTx/>
                <a:buFontTx/>
                <a:buNone/>
                <a:tabLst/>
              </a:pPr>
              <a:r>
                <a:rPr lang="en-US" sz="1400" dirty="0" smtClean="0">
                  <a:solidFill>
                    <a:srgbClr val="007497"/>
                  </a:solidFill>
                  <a:latin typeface="Arial" charset="0"/>
                  <a:ea typeface="Arial" charset="0"/>
                  <a:cs typeface="Arial" charset="0"/>
                </a:rPr>
                <a:t>Village &gt;&gt;</a:t>
              </a:r>
              <a:endParaRPr kumimoji="0" lang="en-US" sz="1400" i="0" u="none" strike="noStrike" cap="none" spc="0" normalizeH="0" baseline="0" dirty="0">
                <a:ln>
                  <a:noFill/>
                </a:ln>
                <a:solidFill>
                  <a:srgbClr val="007497"/>
                </a:solidFill>
                <a:effectLst/>
                <a:uFillTx/>
                <a:latin typeface="Arial" charset="0"/>
                <a:ea typeface="Arial" charset="0"/>
                <a:cs typeface="Arial" charset="0"/>
                <a:sym typeface="Calibri"/>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219" y="5156690"/>
              <a:ext cx="192056" cy="192056"/>
            </a:xfrm>
            <a:prstGeom prst="rect">
              <a:avLst/>
            </a:prstGeom>
          </p:spPr>
        </p:pic>
      </p:grpSp>
      <p:grpSp>
        <p:nvGrpSpPr>
          <p:cNvPr id="20" name="Book Pop-Up"/>
          <p:cNvGrpSpPr/>
          <p:nvPr/>
        </p:nvGrpSpPr>
        <p:grpSpPr>
          <a:xfrm>
            <a:off x="0" y="391019"/>
            <a:ext cx="9144000" cy="6466981"/>
            <a:chOff x="0" y="391019"/>
            <a:chExt cx="9144000" cy="6466981"/>
          </a:xfrm>
        </p:grpSpPr>
        <p:sp>
          <p:nvSpPr>
            <p:cNvPr id="80" name="Rectangle 79"/>
            <p:cNvSpPr/>
            <p:nvPr/>
          </p:nvSpPr>
          <p:spPr>
            <a:xfrm>
              <a:off x="0" y="391019"/>
              <a:ext cx="9144000" cy="6466981"/>
            </a:xfrm>
            <a:prstGeom prst="rect">
              <a:avLst/>
            </a:prstGeom>
            <a:solidFill>
              <a:schemeClr val="tx1">
                <a:alpha val="14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9" name="Book Pop Up"/>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51150" y="889000"/>
              <a:ext cx="3441700" cy="5080000"/>
            </a:xfrm>
            <a:prstGeom prst="rect">
              <a:avLst/>
            </a:prstGeom>
            <a:effectLst>
              <a:outerShdw blurRad="114300" dist="190500" dir="10320000" sx="102000" sy="102000" algn="ctr" rotWithShape="0">
                <a:srgbClr val="000000">
                  <a:alpha val="36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500" advClick="0" advTm="8000">
        <p:wipe/>
      </p:transition>
    </mc:Choice>
    <mc:Fallback xmlns="">
      <p:transition xmlns:p14="http://schemas.microsoft.com/office/powerpoint/2010/main" spd="slow" advClick="0" advTm="8000">
        <p:wip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402"/>
                                        </p:tgtEl>
                                        <p:attrNameLst>
                                          <p:attrName>style.visibility</p:attrName>
                                        </p:attrNameLst>
                                      </p:cBhvr>
                                      <p:to>
                                        <p:strVal val="visible"/>
                                      </p:to>
                                    </p:set>
                                  </p:childTnLst>
                                </p:cTn>
                              </p:par>
                            </p:childTnLst>
                          </p:cTn>
                        </p:par>
                        <p:par>
                          <p:cTn id="7" fill="hold">
                            <p:stCondLst>
                              <p:cond delay="1800"/>
                            </p:stCondLst>
                            <p:childTnLst>
                              <p:par>
                                <p:cTn id="8" presetID="10" presetClass="entr" presetSubtype="0" fill="hold" grpId="2" nodeType="afterEffect">
                                  <p:stCondLst>
                                    <p:cond delay="80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childTnLst>
                          </p:cTn>
                        </p:par>
                        <p:par>
                          <p:cTn id="11" fill="hold">
                            <p:stCondLst>
                              <p:cond delay="3100"/>
                            </p:stCondLst>
                            <p:childTnLst>
                              <p:par>
                                <p:cTn id="12" presetID="10" presetClass="exit" presetSubtype="0" fill="hold" grpId="0" nodeType="afterEffect">
                                  <p:stCondLst>
                                    <p:cond delay="60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par>
                          <p:cTn id="15" fill="hold">
                            <p:stCondLst>
                              <p:cond delay="4200"/>
                            </p:stCondLst>
                            <p:childTnLst>
                              <p:par>
                                <p:cTn id="16" presetID="10" presetClass="entr" presetSubtype="0" fill="hold" grpId="3" nodeType="afterEffect">
                                  <p:stCondLst>
                                    <p:cond delay="0"/>
                                  </p:stCondLst>
                                  <p:childTnLst>
                                    <p:set>
                                      <p:cBhvr>
                                        <p:cTn id="17" dur="1" fill="hold">
                                          <p:stCondLst>
                                            <p:cond delay="0"/>
                                          </p:stCondLst>
                                        </p:cTn>
                                        <p:tgtEl>
                                          <p:spTgt spid="404"/>
                                        </p:tgtEl>
                                        <p:attrNameLst>
                                          <p:attrName>style.visibility</p:attrName>
                                        </p:attrNameLst>
                                      </p:cBhvr>
                                      <p:to>
                                        <p:strVal val="visible"/>
                                      </p:to>
                                    </p:set>
                                    <p:animEffect transition="in" filter="fade">
                                      <p:cBhvr>
                                        <p:cTn id="18" dur="1000"/>
                                        <p:tgtEl>
                                          <p:spTgt spid="404"/>
                                        </p:tgtEl>
                                      </p:cBhvr>
                                    </p:animEffect>
                                  </p:childTnLst>
                                </p:cTn>
                              </p:par>
                            </p:childTnLst>
                          </p:cTn>
                        </p:par>
                        <p:par>
                          <p:cTn id="19" fill="hold">
                            <p:stCondLst>
                              <p:cond delay="52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700"/>
                            </p:stCondLst>
                            <p:childTnLst>
                              <p:par>
                                <p:cTn id="24" presetID="0" presetClass="path" presetSubtype="0" decel="50000" fill="hold" nodeType="afterEffect">
                                  <p:stCondLst>
                                    <p:cond delay="0"/>
                                  </p:stCondLst>
                                  <p:childTnLst>
                                    <p:animMotion origin="layout" path="M 0.05434 -0.00093 L 0.21337 -0.0331 " pathEditMode="relative" rAng="0" ptsTypes="AA">
                                      <p:cBhvr>
                                        <p:cTn id="25" dur="1000" fill="hold"/>
                                        <p:tgtEl>
                                          <p:spTgt spid="425"/>
                                        </p:tgtEl>
                                        <p:attrNameLst>
                                          <p:attrName>ppt_x</p:attrName>
                                          <p:attrName>ppt_y</p:attrName>
                                        </p:attrNameLst>
                                      </p:cBhvr>
                                      <p:rCtr x="8108" y="-2037"/>
                                    </p:animMotion>
                                  </p:childTnLst>
                                </p:cTn>
                              </p:par>
                            </p:childTnLst>
                          </p:cTn>
                        </p:par>
                        <p:par>
                          <p:cTn id="26" fill="hold">
                            <p:stCondLst>
                              <p:cond delay="6700"/>
                            </p:stCondLst>
                            <p:childTnLst>
                              <p:par>
                                <p:cTn id="27" presetID="42" presetClass="path" presetSubtype="0" accel="50000" decel="50000" fill="hold" nodeType="afterEffect">
                                  <p:stCondLst>
                                    <p:cond delay="0"/>
                                  </p:stCondLst>
                                  <p:childTnLst>
                                    <p:animMotion origin="layout" path="M 0.21337 -0.03311 L 0.51215 0.15578 " pathEditMode="relative" rAng="0" ptsTypes="AA">
                                      <p:cBhvr>
                                        <p:cTn id="28" dur="3000" fill="hold"/>
                                        <p:tgtEl>
                                          <p:spTgt spid="425"/>
                                        </p:tgtEl>
                                        <p:attrNameLst>
                                          <p:attrName>ppt_x</p:attrName>
                                          <p:attrName>ppt_y</p:attrName>
                                        </p:attrNameLst>
                                      </p:cBhvr>
                                      <p:rCtr x="14931" y="9444"/>
                                    </p:animMotion>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3" presetClass="emph" presetSubtype="2" fill="hold" nodeType="withEffect">
                                  <p:stCondLst>
                                    <p:cond delay="0"/>
                                  </p:stCondLst>
                                  <p:iterate type="lt">
                                    <p:tmPct val="0"/>
                                  </p:iterate>
                                  <p:childTnLst>
                                    <p:animClr clrSpc="rgb" dir="cw">
                                      <p:cBhvr override="childStyle">
                                        <p:cTn id="32" dur="500" fill="hold"/>
                                        <p:tgtEl>
                                          <p:spTgt spid="404">
                                            <p:txEl>
                                              <p:pRg st="1" end="1"/>
                                            </p:txEl>
                                          </p:spTgt>
                                        </p:tgtEl>
                                        <p:attrNameLst>
                                          <p:attrName>style.color</p:attrName>
                                        </p:attrNameLst>
                                      </p:cBhvr>
                                      <p:to>
                                        <a:srgbClr val="107DA0"/>
                                      </p:to>
                                    </p:animClr>
                                  </p:childTnLst>
                                  <p:subTnLst>
                                    <p:animClr clrSpc="rgb" dir="cw">
                                      <p:cBhvr override="childStyle">
                                        <p:cTn dur="1" fill="hold" display="0" masterRel="nextClick" afterEffect="1"/>
                                        <p:tgtEl>
                                          <p:spTgt spid="404">
                                            <p:txEl>
                                              <p:pRg st="1" end="1"/>
                                            </p:txEl>
                                          </p:spTgt>
                                        </p:tgtEl>
                                        <p:attrNameLst>
                                          <p:attrName>ppt_c</p:attrName>
                                        </p:attrNameLst>
                                      </p:cBhvr>
                                      <p:to>
                                        <a:srgbClr val="107DA0"/>
                                      </p:to>
                                    </p:animClr>
                                  </p:sub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97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par>
                          <p:cTn id="40" fill="hold">
                            <p:stCondLst>
                              <p:cond delay="10700"/>
                            </p:stCondLst>
                            <p:childTnLst>
                              <p:par>
                                <p:cTn id="41" presetID="10" presetClass="exit" presetSubtype="0" fill="hold" nodeType="afterEffect">
                                  <p:stCondLst>
                                    <p:cond delay="3000"/>
                                  </p:stCondLst>
                                  <p:childTnLst>
                                    <p:animEffect transition="out" filter="fade">
                                      <p:cBhvr>
                                        <p:cTn id="42" dur="1000"/>
                                        <p:tgtEl>
                                          <p:spTgt spid="20"/>
                                        </p:tgtEl>
                                      </p:cBhvr>
                                    </p:animEffect>
                                    <p:set>
                                      <p:cBhvr>
                                        <p:cTn id="43" dur="1" fill="hold">
                                          <p:stCondLst>
                                            <p:cond delay="999"/>
                                          </p:stCondLst>
                                        </p:cTn>
                                        <p:tgtEl>
                                          <p:spTgt spid="20"/>
                                        </p:tgtEl>
                                        <p:attrNameLst>
                                          <p:attrName>style.visibility</p:attrName>
                                        </p:attrNameLst>
                                      </p:cBhvr>
                                      <p:to>
                                        <p:strVal val="hidden"/>
                                      </p:to>
                                    </p:set>
                                  </p:childTnLst>
                                </p:cTn>
                              </p:par>
                            </p:childTnLst>
                          </p:cTn>
                        </p:par>
                        <p:par>
                          <p:cTn id="44" fill="hold">
                            <p:stCondLst>
                              <p:cond delay="14700"/>
                            </p:stCondLst>
                            <p:childTnLst>
                              <p:par>
                                <p:cTn id="45" presetID="0" presetClass="path" presetSubtype="0" accel="50000" decel="50000" fill="hold" nodeType="afterEffect">
                                  <p:stCondLst>
                                    <p:cond delay="0"/>
                                  </p:stCondLst>
                                  <p:childTnLst>
                                    <p:animMotion origin="layout" path="M 0.51215 0.15578 L 0.22014 0.0699 " pathEditMode="relative" rAng="0" ptsTypes="AA">
                                      <p:cBhvr>
                                        <p:cTn id="46" dur="3000" fill="hold"/>
                                        <p:tgtEl>
                                          <p:spTgt spid="425"/>
                                        </p:tgtEl>
                                        <p:attrNameLst>
                                          <p:attrName>ppt_x</p:attrName>
                                          <p:attrName>ppt_y</p:attrName>
                                        </p:attrNameLst>
                                      </p:cBhvr>
                                      <p:rCtr x="-14601" y="-4306"/>
                                    </p:animMotion>
                                  </p:childTnLst>
                                </p:cTn>
                              </p:par>
                            </p:childTnLst>
                          </p:cTn>
                        </p:par>
                        <p:par>
                          <p:cTn id="47" fill="hold">
                            <p:stCondLst>
                              <p:cond delay="17700"/>
                            </p:stCondLst>
                            <p:childTnLst>
                              <p:par>
                                <p:cTn id="48" presetID="1" presetClass="entr" presetSubtype="0"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par>
                                <p:cTn id="50" presetID="10" presetClass="exit" presetSubtype="0" fill="hold" grpId="1" nodeType="with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par>
                          <p:cTn id="53" fill="hold">
                            <p:stCondLst>
                              <p:cond delay="18200"/>
                            </p:stCondLst>
                            <p:childTnLst>
                              <p:par>
                                <p:cTn id="54" presetID="0" presetClass="path" presetSubtype="0" accel="50000" decel="50000" fill="hold" nodeType="afterEffect">
                                  <p:stCondLst>
                                    <p:cond delay="0"/>
                                  </p:stCondLst>
                                  <p:childTnLst>
                                    <p:animMotion origin="layout" path="M 0.22014 0.0699 L 0.72101 -0.13889 " pathEditMode="relative" rAng="0" ptsTypes="AA">
                                      <p:cBhvr>
                                        <p:cTn id="55" dur="4000" fill="hold"/>
                                        <p:tgtEl>
                                          <p:spTgt spid="425"/>
                                        </p:tgtEl>
                                        <p:attrNameLst>
                                          <p:attrName>ppt_x</p:attrName>
                                          <p:attrName>ppt_y</p:attrName>
                                        </p:attrNameLst>
                                      </p:cBhvr>
                                      <p:rCtr x="25035" y="-10440"/>
                                    </p:animMotion>
                                  </p:childTnLst>
                                </p:cTn>
                              </p:par>
                              <p:par>
                                <p:cTn id="56" presetID="3" presetClass="emph" presetSubtype="2" fill="hold" nodeType="withEffect">
                                  <p:stCondLst>
                                    <p:cond delay="0"/>
                                  </p:stCondLst>
                                  <p:childTnLst>
                                    <p:animClr clrSpc="rgb" dir="cw">
                                      <p:cBhvr override="childStyle">
                                        <p:cTn id="57" dur="500" fill="hold"/>
                                        <p:tgtEl>
                                          <p:spTgt spid="404">
                                            <p:txEl>
                                              <p:pRg st="3" end="3"/>
                                            </p:txEl>
                                          </p:spTgt>
                                        </p:tgtEl>
                                        <p:attrNameLst>
                                          <p:attrName>style.color</p:attrName>
                                        </p:attrNameLst>
                                      </p:cBhvr>
                                      <p:to>
                                        <a:srgbClr val="107DA0"/>
                                      </p:to>
                                    </p:animClr>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22200"/>
                            </p:stCondLst>
                            <p:childTnLst>
                              <p:par>
                                <p:cTn id="62" presetID="10" presetClass="exit" presetSubtype="0" fill="hold" nodeType="afterEffect">
                                  <p:stCondLst>
                                    <p:cond delay="0"/>
                                  </p:stCondLst>
                                  <p:childTnLst>
                                    <p:animEffect transition="out" filter="fade">
                                      <p:cBhvr>
                                        <p:cTn id="63" dur="500"/>
                                        <p:tgtEl>
                                          <p:spTgt spid="78"/>
                                        </p:tgtEl>
                                      </p:cBhvr>
                                    </p:animEffect>
                                    <p:set>
                                      <p:cBhvr>
                                        <p:cTn id="64"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1" animBg="1" advAuto="0"/>
      <p:bldP spid="403" grpId="2" animBg="1" advAuto="0"/>
      <p:bldP spid="3" grpId="0" animBg="1"/>
      <p:bldP spid="3" grpId="1" animBg="1"/>
      <p:bldP spid="77" grpId="0" animBg="1"/>
      <p:bldP spid="404" grpId="3" animBg="1" advAuto="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7822" y="468587"/>
            <a:ext cx="5321156" cy="5598222"/>
            <a:chOff x="3817822" y="468587"/>
            <a:chExt cx="5321156" cy="5598222"/>
          </a:xfrm>
        </p:grpSpPr>
        <p:sp>
          <p:nvSpPr>
            <p:cNvPr id="44" name="Shape 439"/>
            <p:cNvSpPr/>
            <p:nvPr/>
          </p:nvSpPr>
          <p:spPr>
            <a:xfrm>
              <a:off x="3819254" y="818345"/>
              <a:ext cx="5319724"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Figure 13-4. (a) Full-throttle performance of 1982 spark-ignition automobile…</a:t>
              </a:r>
            </a:p>
          </p:txBody>
        </p:sp>
        <p:sp>
          <p:nvSpPr>
            <p:cNvPr id="45" name="Shape 440"/>
            <p:cNvSpPr/>
            <p:nvPr/>
          </p:nvSpPr>
          <p:spPr>
            <a:xfrm>
              <a:off x="3845398" y="1103587"/>
              <a:ext cx="640160"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smtClean="0">
                  <a:latin typeface="Arial" charset="0"/>
                  <a:ea typeface="Arial" charset="0"/>
                  <a:cs typeface="Arial" charset="0"/>
                </a:rPr>
                <a:t>(</a:t>
              </a:r>
              <a:r>
                <a:rPr lang="en-US" dirty="0" smtClean="0">
                  <a:latin typeface="Arial" charset="0"/>
                  <a:ea typeface="Arial" charset="0"/>
                  <a:cs typeface="Arial" charset="0"/>
                </a:rPr>
                <a:t>98</a:t>
              </a:r>
              <a:r>
                <a:rPr dirty="0" smtClean="0">
                  <a:latin typeface="Arial" charset="0"/>
                  <a:ea typeface="Arial" charset="0"/>
                  <a:cs typeface="Arial" charset="0"/>
                </a:rPr>
                <a:t> </a:t>
              </a:r>
              <a:r>
                <a:rPr dirty="0">
                  <a:latin typeface="Arial" charset="0"/>
                  <a:ea typeface="Arial" charset="0"/>
                  <a:cs typeface="Arial" charset="0"/>
                </a:rPr>
                <a:t>hits)</a:t>
              </a:r>
            </a:p>
          </p:txBody>
        </p:sp>
        <p:pic>
          <p:nvPicPr>
            <p:cNvPr id="46" name="Book 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876156" y="2277182"/>
              <a:ext cx="502408" cy="769974"/>
            </a:xfrm>
            <a:prstGeom prst="rect">
              <a:avLst/>
            </a:prstGeom>
            <a:ln w="12700">
              <a:miter lim="400000"/>
            </a:ln>
          </p:spPr>
        </p:pic>
        <p:sp>
          <p:nvSpPr>
            <p:cNvPr id="47" name="Shape 441"/>
            <p:cNvSpPr/>
            <p:nvPr/>
          </p:nvSpPr>
          <p:spPr>
            <a:xfrm>
              <a:off x="4699865" y="2849922"/>
              <a:ext cx="1799530"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Search within this title &gt;&gt;</a:t>
              </a:r>
            </a:p>
          </p:txBody>
        </p:sp>
        <p:sp>
          <p:nvSpPr>
            <p:cNvPr id="48" name="Shape 442"/>
            <p:cNvSpPr/>
            <p:nvPr/>
          </p:nvSpPr>
          <p:spPr>
            <a:xfrm>
              <a:off x="3859780" y="1479756"/>
              <a:ext cx="4790975" cy="362178"/>
            </a:xfrm>
            <a:prstGeom prst="rect">
              <a:avLst/>
            </a:prstGeom>
            <a:solidFill>
              <a:srgbClr val="DDDDDD"/>
            </a:solidFill>
            <a:ln w="12700">
              <a:miter lim="400000"/>
            </a:ln>
          </p:spPr>
          <p:txBody>
            <a:bodyPr lIns="45719" rIns="45719" anchor="ctr"/>
            <a:lstStyle/>
            <a:p>
              <a:pPr>
                <a:defRPr>
                  <a:solidFill>
                    <a:srgbClr val="A9A9A9"/>
                  </a:solidFill>
                </a:defRPr>
              </a:pPr>
              <a:endParaRPr>
                <a:latin typeface="Arial" charset="0"/>
                <a:ea typeface="Arial" charset="0"/>
                <a:cs typeface="Arial" charset="0"/>
              </a:endParaRPr>
            </a:p>
          </p:txBody>
        </p:sp>
        <p:sp>
          <p:nvSpPr>
            <p:cNvPr id="49" name="Shape 443"/>
            <p:cNvSpPr/>
            <p:nvPr/>
          </p:nvSpPr>
          <p:spPr>
            <a:xfrm>
              <a:off x="3887098" y="1520298"/>
              <a:ext cx="196673"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a:t>
              </a:r>
            </a:p>
          </p:txBody>
        </p:sp>
        <p:sp>
          <p:nvSpPr>
            <p:cNvPr id="50" name="Shape 444"/>
            <p:cNvSpPr/>
            <p:nvPr/>
          </p:nvSpPr>
          <p:spPr>
            <a:xfrm>
              <a:off x="4484945" y="1520298"/>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x-axis</a:t>
              </a:r>
            </a:p>
          </p:txBody>
        </p:sp>
        <p:sp>
          <p:nvSpPr>
            <p:cNvPr id="51" name="Shape 445"/>
            <p:cNvSpPr/>
            <p:nvPr/>
          </p:nvSpPr>
          <p:spPr>
            <a:xfrm>
              <a:off x="5264412" y="1520298"/>
              <a:ext cx="717126"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y-axis</a:t>
              </a:r>
            </a:p>
          </p:txBody>
        </p:sp>
        <p:sp>
          <p:nvSpPr>
            <p:cNvPr id="52" name="Shape 446"/>
            <p:cNvSpPr/>
            <p:nvPr/>
          </p:nvSpPr>
          <p:spPr>
            <a:xfrm>
              <a:off x="6043879" y="1520298"/>
              <a:ext cx="769176"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title</a:t>
              </a:r>
            </a:p>
          </p:txBody>
        </p:sp>
        <p:sp>
          <p:nvSpPr>
            <p:cNvPr id="53" name="Shape 447"/>
            <p:cNvSpPr/>
            <p:nvPr/>
          </p:nvSpPr>
          <p:spPr>
            <a:xfrm>
              <a:off x="6892460" y="1520298"/>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text</a:t>
              </a:r>
            </a:p>
          </p:txBody>
        </p:sp>
        <p:sp>
          <p:nvSpPr>
            <p:cNvPr id="54" name="Shape 448"/>
            <p:cNvSpPr/>
            <p:nvPr/>
          </p:nvSpPr>
          <p:spPr>
            <a:xfrm>
              <a:off x="7602814" y="1520298"/>
              <a:ext cx="98560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digitizer</a:t>
              </a:r>
            </a:p>
          </p:txBody>
        </p:sp>
        <p:sp>
          <p:nvSpPr>
            <p:cNvPr id="55" name="Shape 449"/>
            <p:cNvSpPr/>
            <p:nvPr/>
          </p:nvSpPr>
          <p:spPr>
            <a:xfrm>
              <a:off x="3845398" y="1892670"/>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354</a:t>
              </a:r>
            </a:p>
          </p:txBody>
        </p:sp>
        <p:sp>
          <p:nvSpPr>
            <p:cNvPr id="56" name="Shape 450"/>
            <p:cNvSpPr/>
            <p:nvPr/>
          </p:nvSpPr>
          <p:spPr>
            <a:xfrm>
              <a:off x="4179819" y="1952647"/>
              <a:ext cx="4459719" cy="177794"/>
            </a:xfrm>
            <a:prstGeom prst="rect">
              <a:avLst/>
            </a:prstGeom>
            <a:solidFill>
              <a:srgbClr val="F68F22"/>
            </a:solidFill>
            <a:ln w="12700">
              <a:miter lim="400000"/>
            </a:ln>
          </p:spPr>
          <p:txBody>
            <a:bodyPr lIns="45719" rIns="45719" anchor="ctr"/>
            <a:lstStyle/>
            <a:p>
              <a:pPr>
                <a:defRPr>
                  <a:solidFill>
                    <a:srgbClr val="A9A9A9"/>
                  </a:solidFill>
                </a:defRPr>
              </a:pPr>
              <a:endParaRPr>
                <a:latin typeface="Arial" charset="0"/>
                <a:ea typeface="Arial" charset="0"/>
                <a:cs typeface="Arial" charset="0"/>
              </a:endParaRPr>
            </a:p>
          </p:txBody>
        </p:sp>
        <p:sp>
          <p:nvSpPr>
            <p:cNvPr id="57" name="Shape 451"/>
            <p:cNvSpPr/>
            <p:nvPr/>
          </p:nvSpPr>
          <p:spPr>
            <a:xfrm>
              <a:off x="4108399" y="1905370"/>
              <a:ext cx="4511121"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gn="ctr" defTabSz="457200">
                <a:spcBef>
                  <a:spcPts val="300"/>
                </a:spcBef>
                <a:tabLst>
                  <a:tab pos="1308100" algn="l"/>
                </a:tabLst>
                <a:defRPr sz="1000">
                  <a:solidFill>
                    <a:srgbClr val="FFFFFF"/>
                  </a:solidFill>
                  <a:latin typeface="Nexus Sans Pro"/>
                  <a:ea typeface="Nexus Sans Pro"/>
                  <a:cs typeface="Nexus Sans Pro"/>
                  <a:sym typeface="Nexus Sans Pro"/>
                </a:defRPr>
              </a:lvl1pPr>
            </a:lstStyle>
            <a:p>
              <a:r>
                <a:rPr dirty="0">
                  <a:latin typeface="Arial" charset="0"/>
                  <a:ea typeface="Arial" charset="0"/>
                  <a:cs typeface="Arial" charset="0"/>
                </a:rPr>
                <a:t>CLICK LINK TO </a:t>
              </a:r>
              <a:r>
                <a:rPr dirty="0" smtClean="0">
                  <a:latin typeface="Arial" charset="0"/>
                  <a:ea typeface="Arial" charset="0"/>
                  <a:cs typeface="Arial" charset="0"/>
                </a:rPr>
                <a:t>VIEW </a:t>
              </a:r>
              <a:r>
                <a:rPr dirty="0">
                  <a:latin typeface="Arial" charset="0"/>
                  <a:ea typeface="Arial" charset="0"/>
                  <a:cs typeface="Arial" charset="0"/>
                </a:rPr>
                <a:t>THE TABLE</a:t>
              </a:r>
            </a:p>
          </p:txBody>
        </p:sp>
        <p:sp>
          <p:nvSpPr>
            <p:cNvPr id="58" name="Shape 454"/>
            <p:cNvSpPr/>
            <p:nvPr/>
          </p:nvSpPr>
          <p:spPr>
            <a:xfrm>
              <a:off x="3818566" y="3449116"/>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Interactive Graphs</a:t>
              </a:r>
            </a:p>
          </p:txBody>
        </p:sp>
        <p:sp>
          <p:nvSpPr>
            <p:cNvPr id="59" name="Shape 455"/>
            <p:cNvSpPr/>
            <p:nvPr/>
          </p:nvSpPr>
          <p:spPr>
            <a:xfrm>
              <a:off x="3817822" y="3798874"/>
              <a:ext cx="4672111"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ct val="150000"/>
                </a:lnSpc>
                <a:spcBef>
                  <a:spcPts val="300"/>
                </a:spcBef>
                <a:tabLst>
                  <a:tab pos="1308100" algn="l"/>
                </a:tabLst>
                <a:defRPr sz="1200" u="sng">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Figure 9. Typical carbon and silicon ranges for ductile iron castings.</a:t>
              </a:r>
            </a:p>
          </p:txBody>
        </p:sp>
        <p:sp>
          <p:nvSpPr>
            <p:cNvPr id="60" name="Shape 456"/>
            <p:cNvSpPr/>
            <p:nvPr/>
          </p:nvSpPr>
          <p:spPr>
            <a:xfrm>
              <a:off x="3843966" y="4084116"/>
              <a:ext cx="640161"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(1 hits)</a:t>
              </a:r>
            </a:p>
          </p:txBody>
        </p:sp>
        <p:pic>
          <p:nvPicPr>
            <p:cNvPr id="61" name="book 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874724" y="5217071"/>
              <a:ext cx="502408" cy="769974"/>
            </a:xfrm>
            <a:prstGeom prst="rect">
              <a:avLst/>
            </a:prstGeom>
            <a:ln w="12700">
              <a:miter lim="400000"/>
            </a:ln>
          </p:spPr>
        </p:pic>
        <p:sp>
          <p:nvSpPr>
            <p:cNvPr id="62" name="Shape 457"/>
            <p:cNvSpPr/>
            <p:nvPr/>
          </p:nvSpPr>
          <p:spPr>
            <a:xfrm>
              <a:off x="4698433" y="5789810"/>
              <a:ext cx="1799530" cy="27699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300"/>
                </a:spcBef>
                <a:tabLst>
                  <a:tab pos="1308100" algn="l"/>
                </a:tabLst>
                <a:defRPr sz="12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Search within this title &gt;&gt;</a:t>
              </a:r>
            </a:p>
          </p:txBody>
        </p:sp>
        <p:sp>
          <p:nvSpPr>
            <p:cNvPr id="63" name="Shape 458"/>
            <p:cNvSpPr/>
            <p:nvPr/>
          </p:nvSpPr>
          <p:spPr>
            <a:xfrm>
              <a:off x="3858348" y="4419644"/>
              <a:ext cx="4790975" cy="362179"/>
            </a:xfrm>
            <a:prstGeom prst="rect">
              <a:avLst/>
            </a:prstGeom>
            <a:solidFill>
              <a:srgbClr val="DDDDDD"/>
            </a:solidFill>
            <a:ln w="12700">
              <a:miter lim="400000"/>
            </a:ln>
          </p:spPr>
          <p:txBody>
            <a:bodyPr lIns="45719" rIns="45719" anchor="ctr"/>
            <a:lstStyle/>
            <a:p>
              <a:pPr>
                <a:defRPr>
                  <a:solidFill>
                    <a:srgbClr val="A9A9A9"/>
                  </a:solidFill>
                </a:defRPr>
              </a:pPr>
              <a:endParaRPr>
                <a:latin typeface="Arial" charset="0"/>
                <a:ea typeface="Arial" charset="0"/>
                <a:cs typeface="Arial" charset="0"/>
              </a:endParaRPr>
            </a:p>
          </p:txBody>
        </p:sp>
        <p:sp>
          <p:nvSpPr>
            <p:cNvPr id="64" name="Shape 459"/>
            <p:cNvSpPr/>
            <p:nvPr/>
          </p:nvSpPr>
          <p:spPr>
            <a:xfrm>
              <a:off x="3885666" y="4460187"/>
              <a:ext cx="196673"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a:t>
              </a:r>
            </a:p>
          </p:txBody>
        </p:sp>
        <p:sp>
          <p:nvSpPr>
            <p:cNvPr id="65" name="Shape 460"/>
            <p:cNvSpPr/>
            <p:nvPr/>
          </p:nvSpPr>
          <p:spPr>
            <a:xfrm>
              <a:off x="4483513" y="4460187"/>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x-axis</a:t>
              </a:r>
            </a:p>
          </p:txBody>
        </p:sp>
        <p:sp>
          <p:nvSpPr>
            <p:cNvPr id="66" name="Shape 461"/>
            <p:cNvSpPr/>
            <p:nvPr/>
          </p:nvSpPr>
          <p:spPr>
            <a:xfrm>
              <a:off x="5262980" y="4460187"/>
              <a:ext cx="64016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y-axis</a:t>
              </a:r>
            </a:p>
          </p:txBody>
        </p:sp>
        <p:sp>
          <p:nvSpPr>
            <p:cNvPr id="67" name="Shape 462"/>
            <p:cNvSpPr/>
            <p:nvPr/>
          </p:nvSpPr>
          <p:spPr>
            <a:xfrm>
              <a:off x="6042447" y="4460187"/>
              <a:ext cx="679862"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title</a:t>
              </a:r>
            </a:p>
          </p:txBody>
        </p:sp>
        <p:sp>
          <p:nvSpPr>
            <p:cNvPr id="68" name="Shape 463"/>
            <p:cNvSpPr/>
            <p:nvPr/>
          </p:nvSpPr>
          <p:spPr>
            <a:xfrm>
              <a:off x="6891028" y="4460187"/>
              <a:ext cx="640161"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text</a:t>
              </a:r>
            </a:p>
          </p:txBody>
        </p:sp>
        <p:sp>
          <p:nvSpPr>
            <p:cNvPr id="69" name="Shape 464"/>
            <p:cNvSpPr/>
            <p:nvPr/>
          </p:nvSpPr>
          <p:spPr>
            <a:xfrm>
              <a:off x="7601382" y="4460187"/>
              <a:ext cx="985600" cy="28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a:latin typeface="Arial" charset="0"/>
                  <a:ea typeface="Arial" charset="0"/>
                  <a:cs typeface="Arial" charset="0"/>
                </a:rPr>
                <a:t>graph digitizer</a:t>
              </a:r>
            </a:p>
          </p:txBody>
        </p:sp>
        <p:sp>
          <p:nvSpPr>
            <p:cNvPr id="70" name="Shape 465"/>
            <p:cNvSpPr/>
            <p:nvPr/>
          </p:nvSpPr>
          <p:spPr>
            <a:xfrm>
              <a:off x="3843966" y="4832558"/>
              <a:ext cx="640161"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538</a:t>
              </a:r>
            </a:p>
          </p:txBody>
        </p:sp>
        <p:sp>
          <p:nvSpPr>
            <p:cNvPr id="71" name="Shape 466"/>
            <p:cNvSpPr/>
            <p:nvPr/>
          </p:nvSpPr>
          <p:spPr>
            <a:xfrm>
              <a:off x="4179819" y="4892535"/>
              <a:ext cx="4458288" cy="216560"/>
            </a:xfrm>
            <a:prstGeom prst="rect">
              <a:avLst/>
            </a:prstGeom>
            <a:solidFill>
              <a:srgbClr val="F68F22"/>
            </a:solidFill>
            <a:ln w="12700">
              <a:miter lim="400000"/>
            </a:ln>
            <a:extLst>
              <a:ext uri="{C572A759-6A51-4108-AA02-DFA0A04FC94B}">
                <ma14:wrappingTextBoxFlag xmlns:ma14="http://schemas.microsoft.com/office/mac/drawingml/2011/main" val="1"/>
              </a:ext>
            </a:extLst>
          </p:spPr>
          <p:txBody>
            <a:bodyPr lIns="45719" rIns="45719" anchor="ctr"/>
            <a:lstStyle>
              <a:lvl1pPr>
                <a:defRPr>
                  <a:solidFill>
                    <a:srgbClr val="A9A9A9"/>
                  </a:solidFill>
                </a:defRPr>
              </a:lvl1pPr>
            </a:lstStyle>
            <a:p>
              <a:r>
                <a:rPr>
                  <a:latin typeface="Arial" charset="0"/>
                  <a:ea typeface="Arial" charset="0"/>
                  <a:cs typeface="Arial" charset="0"/>
                </a:rPr>
                <a:t> </a:t>
              </a:r>
            </a:p>
          </p:txBody>
        </p:sp>
        <p:sp>
          <p:nvSpPr>
            <p:cNvPr id="72" name="Shape 467"/>
            <p:cNvSpPr/>
            <p:nvPr/>
          </p:nvSpPr>
          <p:spPr>
            <a:xfrm>
              <a:off x="4106967" y="4845258"/>
              <a:ext cx="4511121" cy="28109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gn="ctr" defTabSz="457200">
                <a:spcBef>
                  <a:spcPts val="300"/>
                </a:spcBef>
                <a:tabLst>
                  <a:tab pos="1308100" algn="l"/>
                </a:tabLst>
                <a:defRPr sz="1000">
                  <a:solidFill>
                    <a:srgbClr val="FFFFFF"/>
                  </a:solidFill>
                  <a:latin typeface="Nexus Sans Pro"/>
                  <a:ea typeface="Nexus Sans Pro"/>
                  <a:cs typeface="Nexus Sans Pro"/>
                  <a:sym typeface="Nexus Sans Pro"/>
                </a:defRPr>
              </a:lvl1pPr>
            </a:lstStyle>
            <a:p>
              <a:r>
                <a:rPr>
                  <a:latin typeface="Arial" charset="0"/>
                  <a:ea typeface="Arial" charset="0"/>
                  <a:cs typeface="Arial" charset="0"/>
                </a:rPr>
                <a:t>CLICK LINK TO VIEW THE TABLE</a:t>
              </a:r>
            </a:p>
          </p:txBody>
        </p:sp>
        <p:sp>
          <p:nvSpPr>
            <p:cNvPr id="73" name="Shape 468"/>
            <p:cNvSpPr/>
            <p:nvPr/>
          </p:nvSpPr>
          <p:spPr>
            <a:xfrm>
              <a:off x="4712617" y="5235505"/>
              <a:ext cx="4237063" cy="5234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spcBef>
                  <a:spcPts val="3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from</a:t>
              </a:r>
              <a:r>
                <a:rPr dirty="0">
                  <a:solidFill>
                    <a:srgbClr val="F68F22"/>
                  </a:solidFill>
                  <a:latin typeface="Arial" charset="0"/>
                  <a:ea typeface="Arial" charset="0"/>
                  <a:cs typeface="Arial" charset="0"/>
                </a:rPr>
                <a:t> ASM Handbook, Volume 15 - Casting</a:t>
              </a:r>
            </a:p>
          </p:txBody>
        </p:sp>
        <p:sp>
          <p:nvSpPr>
            <p:cNvPr id="74" name="Shape 438"/>
            <p:cNvSpPr/>
            <p:nvPr/>
          </p:nvSpPr>
          <p:spPr>
            <a:xfrm>
              <a:off x="3819998" y="468587"/>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000">
                  <a:solidFill>
                    <a:srgbClr val="F68F22"/>
                  </a:solidFill>
                  <a:latin typeface="Nexus Sans Pro"/>
                  <a:ea typeface="Nexus Sans Pro"/>
                  <a:cs typeface="Nexus Sans Pro"/>
                  <a:sym typeface="Nexus Sans Pro"/>
                </a:defRPr>
              </a:lvl1pPr>
            </a:lstStyle>
            <a:p>
              <a:r>
                <a:rPr b="1" dirty="0">
                  <a:latin typeface="Arial" charset="0"/>
                  <a:ea typeface="Arial" charset="0"/>
                  <a:cs typeface="Arial" charset="0"/>
                </a:rPr>
                <a:t>Interactive Graphs</a:t>
              </a:r>
            </a:p>
          </p:txBody>
        </p:sp>
      </p:grpSp>
      <p:sp>
        <p:nvSpPr>
          <p:cNvPr id="3" name="Shape 400"/>
          <p:cNvSpPr/>
          <p:nvPr/>
        </p:nvSpPr>
        <p:spPr>
          <a:xfrm>
            <a:off x="0" y="391019"/>
            <a:ext cx="3437870" cy="6485209"/>
          </a:xfrm>
          <a:prstGeom prst="rect">
            <a:avLst/>
          </a:prstGeom>
          <a:solidFill>
            <a:srgbClr val="EBEBEB"/>
          </a:solidFill>
          <a:ln w="12700">
            <a:miter lim="400000"/>
          </a:ln>
        </p:spPr>
        <p:txBody>
          <a:bodyPr lIns="45719" rIns="45719" anchor="ctr"/>
          <a:lstStyle/>
          <a:p>
            <a:endParaRPr>
              <a:latin typeface="Arial" charset="0"/>
              <a:ea typeface="Arial" charset="0"/>
              <a:cs typeface="Arial" charset="0"/>
            </a:endParaRPr>
          </a:p>
        </p:txBody>
      </p:sp>
      <p:pic>
        <p:nvPicPr>
          <p:cNvPr id="80" name="Picture 79" descr="Knovel_Wordmark_1C_151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147" y="6035968"/>
            <a:ext cx="1016509" cy="272722"/>
          </a:xfrm>
          <a:prstGeom prst="rect">
            <a:avLst/>
          </a:prstGeom>
        </p:spPr>
      </p:pic>
      <p:grpSp>
        <p:nvGrpSpPr>
          <p:cNvPr id="81" name="Group 80"/>
          <p:cNvGrpSpPr/>
          <p:nvPr/>
        </p:nvGrpSpPr>
        <p:grpSpPr>
          <a:xfrm>
            <a:off x="326307" y="4764439"/>
            <a:ext cx="2767743" cy="835734"/>
            <a:chOff x="381964" y="4780345"/>
            <a:chExt cx="2767743" cy="835734"/>
          </a:xfrm>
        </p:grpSpPr>
        <p:sp>
          <p:nvSpPr>
            <p:cNvPr id="82" name="TextBox 81"/>
            <p:cNvSpPr txBox="1"/>
            <p:nvPr/>
          </p:nvSpPr>
          <p:spPr>
            <a:xfrm>
              <a:off x="381964" y="4780345"/>
              <a:ext cx="164884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solidFill>
                    <a:srgbClr val="007497"/>
                  </a:solidFill>
                  <a:latin typeface="Arial" charset="0"/>
                  <a:ea typeface="Arial" charset="0"/>
                  <a:cs typeface="Arial" charset="0"/>
                </a:rPr>
                <a:t>EXTERNAL LINKS</a:t>
              </a:r>
              <a:endParaRPr kumimoji="0" lang="en-US" sz="1400" i="0" u="none" strike="noStrike" cap="none" spc="0" normalizeH="0" baseline="0" dirty="0">
                <a:ln>
                  <a:noFill/>
                </a:ln>
                <a:solidFill>
                  <a:srgbClr val="007497"/>
                </a:solidFill>
                <a:effectLst/>
                <a:uFillTx/>
                <a:latin typeface="Arial" charset="0"/>
                <a:ea typeface="Arial" charset="0"/>
                <a:cs typeface="Arial" charset="0"/>
                <a:sym typeface="Calibri"/>
              </a:endParaRPr>
            </a:p>
          </p:txBody>
        </p:sp>
        <p:sp>
          <p:nvSpPr>
            <p:cNvPr id="83" name="TextBox 82"/>
            <p:cNvSpPr txBox="1"/>
            <p:nvPr/>
          </p:nvSpPr>
          <p:spPr>
            <a:xfrm>
              <a:off x="381964" y="5092861"/>
              <a:ext cx="276774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solidFill>
                    <a:srgbClr val="007497"/>
                  </a:solidFill>
                  <a:latin typeface="Arial" charset="0"/>
                  <a:ea typeface="Arial" charset="0"/>
                  <a:cs typeface="Arial" charset="0"/>
                </a:rPr>
                <a:t>     </a:t>
              </a:r>
              <a:r>
                <a:rPr lang="en-US" sz="1400" dirty="0" err="1" smtClean="0">
                  <a:solidFill>
                    <a:srgbClr val="007497"/>
                  </a:solidFill>
                  <a:latin typeface="Arial" charset="0"/>
                  <a:ea typeface="Arial" charset="0"/>
                  <a:cs typeface="Arial" charset="0"/>
                </a:rPr>
                <a:t>Compendex</a:t>
              </a:r>
              <a:r>
                <a:rPr lang="en-US" sz="1400" dirty="0" smtClean="0">
                  <a:solidFill>
                    <a:srgbClr val="007497"/>
                  </a:solidFill>
                  <a:latin typeface="Arial" charset="0"/>
                  <a:ea typeface="Arial" charset="0"/>
                  <a:cs typeface="Arial" charset="0"/>
                </a:rPr>
                <a:t> from Engineering </a:t>
              </a:r>
            </a:p>
            <a:p>
              <a:pPr marL="0" marR="0" indent="0" algn="l" defTabSz="914400" rtl="0" fontAlgn="auto" latinLnBrk="0" hangingPunct="0">
                <a:lnSpc>
                  <a:spcPct val="100000"/>
                </a:lnSpc>
                <a:spcBef>
                  <a:spcPts val="0"/>
                </a:spcBef>
                <a:spcAft>
                  <a:spcPts val="0"/>
                </a:spcAft>
                <a:buClrTx/>
                <a:buSzTx/>
                <a:buFontTx/>
                <a:buNone/>
                <a:tabLst/>
              </a:pPr>
              <a:r>
                <a:rPr lang="en-US" sz="1400" dirty="0" smtClean="0">
                  <a:solidFill>
                    <a:srgbClr val="007497"/>
                  </a:solidFill>
                  <a:latin typeface="Arial" charset="0"/>
                  <a:ea typeface="Arial" charset="0"/>
                  <a:cs typeface="Arial" charset="0"/>
                </a:rPr>
                <a:t>Village &gt;&gt;</a:t>
              </a:r>
              <a:endParaRPr kumimoji="0" lang="en-US" sz="1400" i="0" u="none" strike="noStrike" cap="none" spc="0" normalizeH="0" baseline="0" dirty="0">
                <a:ln>
                  <a:noFill/>
                </a:ln>
                <a:solidFill>
                  <a:srgbClr val="007497"/>
                </a:solidFill>
                <a:effectLst/>
                <a:uFillTx/>
                <a:latin typeface="Arial" charset="0"/>
                <a:ea typeface="Arial" charset="0"/>
                <a:cs typeface="Arial" charset="0"/>
                <a:sym typeface="Calibri"/>
              </a:endParaRPr>
            </a:p>
          </p:txBody>
        </p:sp>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19" y="5156690"/>
              <a:ext cx="192056" cy="192056"/>
            </a:xfrm>
            <a:prstGeom prst="rect">
              <a:avLst/>
            </a:prstGeom>
          </p:spPr>
        </p:pic>
      </p:grpSp>
      <p:pic>
        <p:nvPicPr>
          <p:cNvPr id="4" name="pasted-image.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9720" y="628463"/>
            <a:ext cx="2844801" cy="557213"/>
          </a:xfrm>
          <a:prstGeom prst="rect">
            <a:avLst/>
          </a:prstGeom>
          <a:ln w="12700">
            <a:miter lim="400000"/>
          </a:ln>
        </p:spPr>
      </p:pic>
      <p:sp>
        <p:nvSpPr>
          <p:cNvPr id="5" name="Shape 402"/>
          <p:cNvSpPr/>
          <p:nvPr/>
        </p:nvSpPr>
        <p:spPr>
          <a:xfrm>
            <a:off x="527503" y="644338"/>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20623">
              <a:spcBef>
                <a:spcPts val="300"/>
              </a:spcBef>
              <a:tabLst>
                <a:tab pos="1193800" algn="l"/>
              </a:tabLst>
              <a:defRPr sz="1748">
                <a:solidFill>
                  <a:srgbClr val="007497"/>
                </a:solidFill>
                <a:latin typeface="Nexus Sans Pro"/>
                <a:ea typeface="Nexus Sans Pro"/>
                <a:cs typeface="Nexus Sans Pro"/>
                <a:sym typeface="Nexus Sans Pro"/>
              </a:defRPr>
            </a:lvl1pPr>
          </a:lstStyle>
          <a:p>
            <a:r>
              <a:rPr sz="1500" b="1" dirty="0">
                <a:latin typeface="Arial" charset="0"/>
                <a:ea typeface="Arial" charset="0"/>
                <a:cs typeface="Arial" charset="0"/>
              </a:rPr>
              <a:t>“automobile engines”</a:t>
            </a:r>
          </a:p>
        </p:txBody>
      </p:sp>
      <p:sp>
        <p:nvSpPr>
          <p:cNvPr id="6" name="Shape 403"/>
          <p:cNvSpPr/>
          <p:nvPr/>
        </p:nvSpPr>
        <p:spPr>
          <a:xfrm>
            <a:off x="324303" y="1501215"/>
            <a:ext cx="2071654" cy="5254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defTabSz="457200">
              <a:spcBef>
                <a:spcPts val="300"/>
              </a:spcBef>
              <a:tabLst>
                <a:tab pos="1308100" algn="l"/>
              </a:tabLst>
              <a:defRPr sz="1400">
                <a:solidFill>
                  <a:srgbClr val="007497"/>
                </a:solidFill>
                <a:latin typeface="Nexus Sans Pro"/>
                <a:ea typeface="Nexus Sans Pro"/>
                <a:cs typeface="Nexus Sans Pro"/>
                <a:sym typeface="Nexus Sans Pro"/>
              </a:defRPr>
            </a:lvl1pPr>
          </a:lstStyle>
          <a:p>
            <a:r>
              <a:rPr dirty="0">
                <a:latin typeface="Arial" charset="0"/>
                <a:ea typeface="Arial" charset="0"/>
                <a:cs typeface="Arial" charset="0"/>
              </a:rPr>
              <a:t>TECHNICAL REFERENCES</a:t>
            </a:r>
          </a:p>
        </p:txBody>
      </p:sp>
      <p:sp>
        <p:nvSpPr>
          <p:cNvPr id="8" name="Rectangle 7"/>
          <p:cNvSpPr/>
          <p:nvPr/>
        </p:nvSpPr>
        <p:spPr>
          <a:xfrm>
            <a:off x="180136" y="3271320"/>
            <a:ext cx="2190866" cy="372895"/>
          </a:xfrm>
          <a:prstGeom prst="rect">
            <a:avLst/>
          </a:prstGeom>
          <a:solidFill>
            <a:schemeClr val="bg1"/>
          </a:solidFill>
          <a:ln w="12700" cap="flat">
            <a:solidFill>
              <a:schemeClr val="accent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Shape 404"/>
          <p:cNvSpPr/>
          <p:nvPr/>
        </p:nvSpPr>
        <p:spPr>
          <a:xfrm>
            <a:off x="295901" y="1919360"/>
            <a:ext cx="2179258" cy="26336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All Technical References</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Text Sections (318)</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Conference Proceedings (12)</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Interactive Graphs (2)</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Regulatory Information (2)</a:t>
            </a:r>
          </a:p>
          <a:p>
            <a:pPr defTabSz="457200">
              <a:lnSpc>
                <a:spcPct val="150000"/>
              </a:lnSpc>
              <a:spcBef>
                <a:spcPts val="900"/>
              </a:spcBef>
              <a:tabLst>
                <a:tab pos="1308100" algn="l"/>
              </a:tabLst>
              <a:defRPr sz="1200">
                <a:solidFill>
                  <a:srgbClr val="007497"/>
                </a:solidFill>
                <a:latin typeface="Nexus Sans Pro"/>
                <a:ea typeface="Nexus Sans Pro"/>
                <a:cs typeface="Nexus Sans Pro"/>
                <a:sym typeface="Nexus Sans Pro"/>
              </a:defRPr>
            </a:pPr>
            <a:r>
              <a:rPr dirty="0">
                <a:latin typeface="Arial" charset="0"/>
                <a:ea typeface="Arial" charset="0"/>
                <a:cs typeface="Arial" charset="0"/>
              </a:rPr>
              <a:t>Interactive Tables (1)</a:t>
            </a:r>
          </a:p>
        </p:txBody>
      </p:sp>
      <p:sp>
        <p:nvSpPr>
          <p:cNvPr id="75" name="Rectangle 74"/>
          <p:cNvSpPr/>
          <p:nvPr/>
        </p:nvSpPr>
        <p:spPr>
          <a:xfrm>
            <a:off x="0" y="391019"/>
            <a:ext cx="9144000" cy="6466981"/>
          </a:xfrm>
          <a:prstGeom prst="rect">
            <a:avLst/>
          </a:prstGeom>
          <a:solidFill>
            <a:schemeClr val="tx1">
              <a:alpha val="14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7" name="Graphs.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360130" y="1231494"/>
            <a:ext cx="7141881" cy="4705362"/>
          </a:xfrm>
          <a:prstGeom prst="rect">
            <a:avLst/>
          </a:prstGeom>
          <a:ln w="12700">
            <a:miter lim="400000"/>
          </a:ln>
          <a:effectLst>
            <a:outerShdw blurRad="114300" dist="190500" dir="10320000" sx="102000" sy="102000" algn="tl" rotWithShape="0">
              <a:prstClr val="black">
                <a:alpha val="36000"/>
              </a:prstClr>
            </a:outerShdw>
          </a:effectLst>
        </p:spPr>
      </p:pic>
    </p:spTree>
    <p:extLst>
      <p:ext uri="{BB962C8B-B14F-4D97-AF65-F5344CB8AC3E}">
        <p14:creationId xmlns:p14="http://schemas.microsoft.com/office/powerpoint/2010/main" val="1085569608"/>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p:nvPr/>
        </p:nvSpPr>
        <p:spPr>
          <a:xfrm>
            <a:off x="281378" y="2465328"/>
            <a:ext cx="4012225" cy="22866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Autofit/>
          </a:bodyPr>
          <a:lstStyle>
            <a:lvl1pPr defTabSz="457200">
              <a:spcBef>
                <a:spcPts val="300"/>
              </a:spcBef>
              <a:tabLst>
                <a:tab pos="1308100" algn="l"/>
              </a:tabLst>
              <a:defRPr sz="2500">
                <a:solidFill>
                  <a:srgbClr val="007497"/>
                </a:solidFill>
                <a:latin typeface="Nexus Sans Pro"/>
                <a:ea typeface="Nexus Sans Pro"/>
                <a:cs typeface="Nexus Sans Pro"/>
                <a:sym typeface="Nexus Sans Pro"/>
              </a:defRPr>
            </a:lvl1pPr>
          </a:lstStyle>
          <a:p>
            <a:pPr algn="ctr"/>
            <a:r>
              <a:rPr sz="2800" dirty="0">
                <a:latin typeface="Arial" charset="0"/>
                <a:ea typeface="Arial" charset="0"/>
                <a:cs typeface="Arial" charset="0"/>
              </a:rPr>
              <a:t>Interactive Features </a:t>
            </a:r>
            <a:r>
              <a:rPr lang="en-US" sz="2800" dirty="0" smtClean="0">
                <a:latin typeface="Arial" charset="0"/>
                <a:ea typeface="Arial" charset="0"/>
                <a:cs typeface="Arial" charset="0"/>
              </a:rPr>
              <a:t>b</a:t>
            </a:r>
            <a:r>
              <a:rPr sz="2800" dirty="0" smtClean="0">
                <a:latin typeface="Arial" charset="0"/>
                <a:ea typeface="Arial" charset="0"/>
                <a:cs typeface="Arial" charset="0"/>
              </a:rPr>
              <a:t>ring </a:t>
            </a:r>
            <a:r>
              <a:rPr lang="en-US" sz="2800" dirty="0" smtClean="0">
                <a:latin typeface="Arial" charset="0"/>
                <a:ea typeface="Arial" charset="0"/>
                <a:cs typeface="Arial" charset="0"/>
              </a:rPr>
              <a:t>technical reference </a:t>
            </a:r>
            <a:r>
              <a:rPr lang="en-US" sz="2800" dirty="0">
                <a:latin typeface="Arial" charset="0"/>
                <a:ea typeface="Arial" charset="0"/>
                <a:cs typeface="Arial" charset="0"/>
              </a:rPr>
              <a:t>content</a:t>
            </a:r>
            <a:r>
              <a:rPr sz="2800" dirty="0" smtClean="0">
                <a:latin typeface="Arial" charset="0"/>
                <a:ea typeface="Arial" charset="0"/>
                <a:cs typeface="Arial" charset="0"/>
              </a:rPr>
              <a:t> </a:t>
            </a:r>
            <a:r>
              <a:rPr sz="2800" dirty="0">
                <a:latin typeface="Arial" charset="0"/>
                <a:ea typeface="Arial" charset="0"/>
                <a:cs typeface="Arial" charset="0"/>
              </a:rPr>
              <a:t>to life.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246" t="4" r="55661" b="38221"/>
          <a:stretch/>
        </p:blipFill>
        <p:spPr>
          <a:xfrm>
            <a:off x="4572000" y="393146"/>
            <a:ext cx="4581530" cy="6464853"/>
          </a:xfrm>
          <a:prstGeom prst="rect">
            <a:avLst/>
          </a:prstGeom>
        </p:spPr>
      </p:pic>
      <p:pic>
        <p:nvPicPr>
          <p:cNvPr id="6" name="Picture 5" descr="Knovel_Wordmark_1C_151_RGB.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6365" y="1016836"/>
            <a:ext cx="2285053" cy="613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6000">
        <p:wipe/>
      </p:transition>
    </mc:Choice>
    <mc:Fallback xmlns="">
      <p:transition spd="slow" advClick="0" advTm="6000">
        <p:wip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after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2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3"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568</TotalTime>
  <Words>515</Words>
  <Application>Microsoft Macintosh PowerPoint</Application>
  <PresentationFormat>On-screen Show (4:3)</PresentationFormat>
  <Paragraphs>98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Lucida Sans Unicode</vt:lpstr>
      <vt:lpstr>Nexus Sans Pro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Gedalya Krycer</cp:lastModifiedBy>
  <cp:revision>77</cp:revision>
  <dcterms:modified xsi:type="dcterms:W3CDTF">2016-10-10T18:26:29Z</dcterms:modified>
</cp:coreProperties>
</file>